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0" r:id="rId10"/>
    <p:sldId id="261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90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9905-833D-4996-B2FF-7543791E381F}" type="datetimeFigureOut">
              <a:rPr lang="pt-BR" smtClean="0"/>
              <a:t>01/11/2024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26F41-2833-4641-B0B8-ADAA4E7225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9905-833D-4996-B2FF-7543791E381F}" type="datetimeFigureOut">
              <a:rPr lang="pt-BR" smtClean="0"/>
              <a:t>01/11/2024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26F41-2833-4641-B0B8-ADAA4E7225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9905-833D-4996-B2FF-7543791E381F}" type="datetimeFigureOut">
              <a:rPr lang="pt-BR" smtClean="0"/>
              <a:t>01/11/2024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26F41-2833-4641-B0B8-ADAA4E7225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9905-833D-4996-B2FF-7543791E381F}" type="datetimeFigureOut">
              <a:rPr lang="pt-BR" smtClean="0"/>
              <a:t>01/11/2024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26F41-2833-4641-B0B8-ADAA4E7225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9905-833D-4996-B2FF-7543791E381F}" type="datetimeFigureOut">
              <a:rPr lang="pt-BR" smtClean="0"/>
              <a:t>01/11/2024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26F41-2833-4641-B0B8-ADAA4E7225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9905-833D-4996-B2FF-7543791E381F}" type="datetimeFigureOut">
              <a:rPr lang="pt-BR" smtClean="0"/>
              <a:t>01/11/2024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26F41-2833-4641-B0B8-ADAA4E7225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9905-833D-4996-B2FF-7543791E381F}" type="datetimeFigureOut">
              <a:rPr lang="pt-BR" smtClean="0"/>
              <a:t>01/11/2024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26F41-2833-4641-B0B8-ADAA4E7225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9905-833D-4996-B2FF-7543791E381F}" type="datetimeFigureOut">
              <a:rPr lang="pt-BR" smtClean="0"/>
              <a:t>01/11/2024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26F41-2833-4641-B0B8-ADAA4E7225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9905-833D-4996-B2FF-7543791E381F}" type="datetimeFigureOut">
              <a:rPr lang="pt-BR" smtClean="0"/>
              <a:t>01/11/2024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26F41-2833-4641-B0B8-ADAA4E7225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9905-833D-4996-B2FF-7543791E381F}" type="datetimeFigureOut">
              <a:rPr lang="pt-BR" smtClean="0"/>
              <a:t>01/11/2024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26F41-2833-4641-B0B8-ADAA4E7225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09905-833D-4996-B2FF-7543791E381F}" type="datetimeFigureOut">
              <a:rPr lang="pt-BR" smtClean="0"/>
              <a:t>01/11/2024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26F41-2833-4641-B0B8-ADAA4E7225F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F09905-833D-4996-B2FF-7543791E381F}" type="datetimeFigureOut">
              <a:rPr lang="pt-BR" smtClean="0"/>
              <a:t>01/11/2024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826F41-2833-4641-B0B8-ADAA4E7225F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6.png"/><Relationship Id="rId7" Type="http://schemas.openxmlformats.org/officeDocument/2006/relationships/image" Target="../media/image5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10.png"/><Relationship Id="rId5" Type="http://schemas.openxmlformats.org/officeDocument/2006/relationships/image" Target="../media/image3.png"/><Relationship Id="rId10" Type="http://schemas.openxmlformats.org/officeDocument/2006/relationships/image" Target="../media/image9.png"/><Relationship Id="rId4" Type="http://schemas.openxmlformats.org/officeDocument/2006/relationships/image" Target="../media/image2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2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2.png"/><Relationship Id="rId5" Type="http://schemas.openxmlformats.org/officeDocument/2006/relationships/image" Target="../media/image5.png"/><Relationship Id="rId10" Type="http://schemas.openxmlformats.org/officeDocument/2006/relationships/image" Target="../media/image11.png"/><Relationship Id="rId4" Type="http://schemas.openxmlformats.org/officeDocument/2006/relationships/image" Target="../media/image4.png"/><Relationship Id="rId9" Type="http://schemas.openxmlformats.org/officeDocument/2006/relationships/image" Target="../media/image10.png"/><Relationship Id="rId1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9.png"/><Relationship Id="rId1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1988840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2996952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20 de </a:t>
            </a:r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dezembro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620688"/>
            <a:ext cx="1858201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01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1993606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1866799" y="2060848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114707" y="2996952"/>
            <a:ext cx="1305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09 de dezembro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620688"/>
            <a:ext cx="1858201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10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7704" y="1916832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114707" y="2996952"/>
            <a:ext cx="1305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06 de dezembro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pic>
        <p:nvPicPr>
          <p:cNvPr id="22" name="Imagem 21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1916832"/>
            <a:ext cx="971686" cy="121937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899592" y="548680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11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916832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3688" y="1916832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2996952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05 de </a:t>
            </a:r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dezembro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548680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12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916832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42" name="Imagem 41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3688" y="2132856"/>
            <a:ext cx="1238423" cy="1000265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2996952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04 de </a:t>
            </a:r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dezembro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548680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>
                <a:solidFill>
                  <a:schemeClr val="tx2"/>
                </a:solidFill>
                <a:latin typeface="Algerian" pitchFamily="82" charset="0"/>
              </a:rPr>
              <a:t>1</a:t>
            </a:r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3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192159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835696" y="213285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114707" y="2996952"/>
            <a:ext cx="1305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03 de </a:t>
            </a:r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dezembro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548680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14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1916832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14430" y="1916832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114707" y="2996952"/>
            <a:ext cx="1305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02 de dezembro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548680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15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1916832"/>
            <a:ext cx="971686" cy="1219370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7704" y="1916832"/>
            <a:ext cx="905001" cy="1257476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3028890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29 de novembro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548680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16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4010" y="1916832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776859" y="198884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2996952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28 de novembro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548680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17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1916832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907704" y="198884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40" name="Imagem 39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211960" y="1772816"/>
            <a:ext cx="1238423" cy="1000265"/>
          </a:xfrm>
          <a:prstGeom prst="rect">
            <a:avLst/>
          </a:prstGeom>
        </p:spPr>
      </p:pic>
      <p:pic>
        <p:nvPicPr>
          <p:cNvPr id="42" name="Imagem 41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2276872"/>
            <a:ext cx="1238423" cy="1000265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2996952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27 de novembro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971600" y="548680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18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1055" y="1988840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747159" y="1988840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3028890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26 de novembro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548680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19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9632" y="1988840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2996952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19 de </a:t>
            </a:r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dezembro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971600" y="620688"/>
            <a:ext cx="1858201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02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916832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1907704" y="1982958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2996952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25 de novembro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548680"/>
            <a:ext cx="1858201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20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44130" y="1916832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1916832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2996952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22 de novembro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971600" y="548680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21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grpSp>
        <p:nvGrpSpPr>
          <p:cNvPr id="23" name="Grupo 22"/>
          <p:cNvGrpSpPr/>
          <p:nvPr/>
        </p:nvGrpSpPr>
        <p:grpSpPr>
          <a:xfrm>
            <a:off x="179512" y="188640"/>
            <a:ext cx="3240360" cy="3240000"/>
            <a:chOff x="179512" y="188640"/>
            <a:chExt cx="3240360" cy="3240000"/>
          </a:xfrm>
        </p:grpSpPr>
        <p:sp>
          <p:nvSpPr>
            <p:cNvPr id="4" name="Retângulo 3"/>
            <p:cNvSpPr/>
            <p:nvPr/>
          </p:nvSpPr>
          <p:spPr>
            <a:xfrm>
              <a:off x="179512" y="188640"/>
              <a:ext cx="3240000" cy="324000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8" name="Imagem 7" descr="libras-matematica-numero-02.png"/>
            <p:cNvPicPr>
              <a:picLocks noChangeAspect="1"/>
            </p:cNvPicPr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39552" y="1916832"/>
              <a:ext cx="1324160" cy="1209844"/>
            </a:xfrm>
            <a:prstGeom prst="rect">
              <a:avLst/>
            </a:prstGeom>
          </p:spPr>
        </p:pic>
        <p:sp>
          <p:nvSpPr>
            <p:cNvPr id="43" name="CaixaDeTexto 42"/>
            <p:cNvSpPr txBox="1"/>
            <p:nvPr/>
          </p:nvSpPr>
          <p:spPr>
            <a:xfrm>
              <a:off x="2092264" y="2996952"/>
              <a:ext cx="13276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2000" dirty="0" smtClean="0">
                  <a:solidFill>
                    <a:schemeClr val="tx2"/>
                  </a:solidFill>
                  <a:latin typeface="Edwardian Script ITC" pitchFamily="66" charset="0"/>
                </a:rPr>
                <a:t>21 de novembro</a:t>
              </a:r>
              <a:endParaRPr lang="pt-BR" sz="2000" dirty="0">
                <a:solidFill>
                  <a:schemeClr val="tx2"/>
                </a:solidFill>
                <a:latin typeface="Edwardian Script ITC" pitchFamily="66" charset="0"/>
              </a:endParaRPr>
            </a:p>
          </p:txBody>
        </p:sp>
        <p:sp>
          <p:nvSpPr>
            <p:cNvPr id="5" name="CaixaDeTexto 4"/>
            <p:cNvSpPr txBox="1"/>
            <p:nvPr/>
          </p:nvSpPr>
          <p:spPr>
            <a:xfrm>
              <a:off x="899592" y="548680"/>
              <a:ext cx="1877437" cy="17851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1000" dirty="0" smtClean="0">
                  <a:solidFill>
                    <a:schemeClr val="tx2"/>
                  </a:solidFill>
                  <a:latin typeface="Algerian" pitchFamily="82" charset="0"/>
                </a:rPr>
                <a:t>22</a:t>
              </a:r>
              <a:endParaRPr lang="pt-BR" sz="11000" dirty="0">
                <a:solidFill>
                  <a:schemeClr val="tx2"/>
                </a:solidFill>
                <a:latin typeface="Algerian" pitchFamily="82" charset="0"/>
              </a:endParaRPr>
            </a:p>
          </p:txBody>
        </p:sp>
        <p:pic>
          <p:nvPicPr>
            <p:cNvPr id="22" name="Imagem 21" descr="libras-matematica-numero-02.png"/>
            <p:cNvPicPr>
              <a:picLocks noChangeAspect="1"/>
            </p:cNvPicPr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763688" y="1916832"/>
              <a:ext cx="1324160" cy="120984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1260" y="1916832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42" name="Imagem 41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05396" y="1988840"/>
            <a:ext cx="1426444" cy="1152128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2996952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19 de novembro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548680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23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916832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835696" y="2060848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40" name="Imagem 39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72000" y="1556792"/>
            <a:ext cx="1238423" cy="1000265"/>
          </a:xfrm>
          <a:prstGeom prst="rect">
            <a:avLst/>
          </a:prstGeom>
        </p:spPr>
      </p:pic>
      <p:pic>
        <p:nvPicPr>
          <p:cNvPr id="42" name="Imagem 41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76056" y="2492896"/>
            <a:ext cx="1238423" cy="1000265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2996952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18 de novembro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548680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24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0294" y="1916832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914430" y="195550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3028890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14 de novembro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548680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25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3544" y="1988840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835696" y="191683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3028890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13 de novembro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620688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26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731" y="2060848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848867" y="2060848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2996952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12 de novembro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764704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27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3544" y="2060848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835696" y="2107922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3028890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11 de novembro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764704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28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grpSp>
        <p:nvGrpSpPr>
          <p:cNvPr id="22" name="Grupo 21"/>
          <p:cNvGrpSpPr/>
          <p:nvPr/>
        </p:nvGrpSpPr>
        <p:grpSpPr>
          <a:xfrm>
            <a:off x="179512" y="188640"/>
            <a:ext cx="3240360" cy="3280430"/>
            <a:chOff x="179512" y="188640"/>
            <a:chExt cx="3240360" cy="3280430"/>
          </a:xfrm>
        </p:grpSpPr>
        <p:sp>
          <p:nvSpPr>
            <p:cNvPr id="4" name="Retângulo 3"/>
            <p:cNvSpPr/>
            <p:nvPr/>
          </p:nvSpPr>
          <p:spPr>
            <a:xfrm>
              <a:off x="179512" y="188640"/>
              <a:ext cx="3240000" cy="324000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8" name="Imagem 7" descr="libras-matematica-numero-02.png"/>
            <p:cNvPicPr>
              <a:picLocks noChangeAspect="1"/>
            </p:cNvPicPr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539552" y="2060848"/>
              <a:ext cx="1324160" cy="1209844"/>
            </a:xfrm>
            <a:prstGeom prst="rect">
              <a:avLst/>
            </a:prstGeom>
          </p:spPr>
        </p:pic>
        <p:pic>
          <p:nvPicPr>
            <p:cNvPr id="15" name="Imagem 14" descr="libras-matematica-numero-09.png"/>
            <p:cNvPicPr>
              <a:picLocks noChangeAspect="1"/>
            </p:cNvPicPr>
            <p:nvPr/>
          </p:nvPicPr>
          <p:blipFill>
            <a:blip r:embed="rId1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832751">
              <a:off x="1757690" y="2013149"/>
              <a:ext cx="952633" cy="1228897"/>
            </a:xfrm>
            <a:prstGeom prst="rect">
              <a:avLst/>
            </a:prstGeom>
          </p:spPr>
        </p:pic>
        <p:sp>
          <p:nvSpPr>
            <p:cNvPr id="43" name="CaixaDeTexto 42"/>
            <p:cNvSpPr txBox="1"/>
            <p:nvPr/>
          </p:nvSpPr>
          <p:spPr>
            <a:xfrm>
              <a:off x="2092264" y="3068960"/>
              <a:ext cx="13276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2000" dirty="0" smtClean="0">
                  <a:solidFill>
                    <a:schemeClr val="tx2"/>
                  </a:solidFill>
                  <a:latin typeface="Edwardian Script ITC" pitchFamily="66" charset="0"/>
                </a:rPr>
                <a:t>08 de novembro</a:t>
              </a:r>
              <a:endParaRPr lang="pt-BR" sz="2000" dirty="0">
                <a:solidFill>
                  <a:schemeClr val="tx2"/>
                </a:solidFill>
                <a:latin typeface="Edwardian Script ITC" pitchFamily="66" charset="0"/>
              </a:endParaRPr>
            </a:p>
          </p:txBody>
        </p:sp>
        <p:sp>
          <p:nvSpPr>
            <p:cNvPr id="5" name="CaixaDeTexto 4"/>
            <p:cNvSpPr txBox="1"/>
            <p:nvPr/>
          </p:nvSpPr>
          <p:spPr>
            <a:xfrm>
              <a:off x="755576" y="548680"/>
              <a:ext cx="1877437" cy="17851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1000" dirty="0" smtClean="0">
                  <a:solidFill>
                    <a:schemeClr val="tx2"/>
                  </a:solidFill>
                  <a:latin typeface="Algerian" pitchFamily="82" charset="0"/>
                </a:rPr>
                <a:t>29</a:t>
              </a:r>
              <a:endParaRPr lang="pt-BR" sz="11000" dirty="0">
                <a:solidFill>
                  <a:schemeClr val="tx2"/>
                </a:solidFill>
                <a:latin typeface="Algerian" pitchFamily="82" charset="0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grpSp>
        <p:nvGrpSpPr>
          <p:cNvPr id="2" name="Grupo 43"/>
          <p:cNvGrpSpPr/>
          <p:nvPr/>
        </p:nvGrpSpPr>
        <p:grpSpPr>
          <a:xfrm>
            <a:off x="179512" y="188640"/>
            <a:ext cx="3240360" cy="3240000"/>
            <a:chOff x="827584" y="1052736"/>
            <a:chExt cx="3240360" cy="3240000"/>
          </a:xfrm>
        </p:grpSpPr>
        <p:sp>
          <p:nvSpPr>
            <p:cNvPr id="4" name="Retângulo 3"/>
            <p:cNvSpPr/>
            <p:nvPr/>
          </p:nvSpPr>
          <p:spPr>
            <a:xfrm>
              <a:off x="827584" y="1052736"/>
              <a:ext cx="3240000" cy="324000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42" name="Imagem 41" descr="libras-matematica-numero-03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907704" y="2852936"/>
              <a:ext cx="1238423" cy="1000265"/>
            </a:xfrm>
            <a:prstGeom prst="rect">
              <a:avLst/>
            </a:prstGeom>
          </p:spPr>
        </p:pic>
        <p:sp>
          <p:nvSpPr>
            <p:cNvPr id="43" name="CaixaDeTexto 42"/>
            <p:cNvSpPr txBox="1"/>
            <p:nvPr/>
          </p:nvSpPr>
          <p:spPr>
            <a:xfrm>
              <a:off x="2740336" y="3861048"/>
              <a:ext cx="13276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2000" dirty="0" smtClean="0">
                  <a:solidFill>
                    <a:schemeClr val="tx2"/>
                  </a:solidFill>
                  <a:latin typeface="Edwardian Script ITC" pitchFamily="66" charset="0"/>
                </a:rPr>
                <a:t>18 de </a:t>
              </a:r>
              <a:r>
                <a:rPr lang="pt-BR" sz="2000" dirty="0" smtClean="0">
                  <a:solidFill>
                    <a:schemeClr val="tx2"/>
                  </a:solidFill>
                  <a:latin typeface="Edwardian Script ITC" pitchFamily="66" charset="0"/>
                </a:rPr>
                <a:t>dezembro</a:t>
              </a:r>
              <a:endParaRPr lang="pt-BR" sz="2000" dirty="0">
                <a:solidFill>
                  <a:schemeClr val="tx2"/>
                </a:solidFill>
                <a:latin typeface="Edwardian Script ITC" pitchFamily="66" charset="0"/>
              </a:endParaRPr>
            </a:p>
          </p:txBody>
        </p:sp>
        <p:sp>
          <p:nvSpPr>
            <p:cNvPr id="5" name="CaixaDeTexto 4"/>
            <p:cNvSpPr txBox="1"/>
            <p:nvPr/>
          </p:nvSpPr>
          <p:spPr>
            <a:xfrm>
              <a:off x="1547664" y="1412776"/>
              <a:ext cx="1858201" cy="17851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1000" dirty="0" smtClean="0">
                  <a:solidFill>
                    <a:schemeClr val="tx2"/>
                  </a:solidFill>
                  <a:latin typeface="Algerian" pitchFamily="82" charset="0"/>
                </a:rPr>
                <a:t>03</a:t>
              </a:r>
              <a:endParaRPr lang="pt-BR" sz="11000" dirty="0">
                <a:solidFill>
                  <a:schemeClr val="tx2"/>
                </a:solidFill>
                <a:latin typeface="Algerian" pitchFamily="82" charset="0"/>
              </a:endParaRPr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40" name="Imagem 39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9552" y="2060848"/>
            <a:ext cx="1238423" cy="1000265"/>
          </a:xfrm>
          <a:prstGeom prst="rect">
            <a:avLst/>
          </a:prstGeom>
        </p:spPr>
      </p:pic>
      <p:pic>
        <p:nvPicPr>
          <p:cNvPr id="42" name="Imagem 41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99992" y="1700808"/>
            <a:ext cx="1238423" cy="1000265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1763688" y="2060848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2996952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07 de novembro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692696"/>
            <a:ext cx="1858201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30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40" name="Imagem 39" descr="libras-matematica-numero-0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2060848"/>
            <a:ext cx="1238423" cy="1000265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2996952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06 de novembro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1763688" y="1871121"/>
            <a:ext cx="1008112" cy="1265081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899592" y="620688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31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40" name="Imagem 39" descr="libras-matematica-numero-0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2060848"/>
            <a:ext cx="1238423" cy="1000265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2996952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05 de novembro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1691680" y="1988840"/>
            <a:ext cx="1245348" cy="113783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899592" y="692696"/>
            <a:ext cx="187743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32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grpSp>
        <p:nvGrpSpPr>
          <p:cNvPr id="2" name="Grupo 43"/>
          <p:cNvGrpSpPr/>
          <p:nvPr/>
        </p:nvGrpSpPr>
        <p:grpSpPr>
          <a:xfrm>
            <a:off x="179512" y="188640"/>
            <a:ext cx="3240360" cy="3240000"/>
            <a:chOff x="827584" y="1052736"/>
            <a:chExt cx="3240360" cy="3240000"/>
          </a:xfrm>
        </p:grpSpPr>
        <p:sp>
          <p:nvSpPr>
            <p:cNvPr id="4" name="Retângulo 3"/>
            <p:cNvSpPr/>
            <p:nvPr/>
          </p:nvSpPr>
          <p:spPr>
            <a:xfrm>
              <a:off x="827584" y="1052736"/>
              <a:ext cx="3240000" cy="3240000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 dirty="0"/>
            </a:p>
          </p:txBody>
        </p:sp>
        <p:pic>
          <p:nvPicPr>
            <p:cNvPr id="40" name="Imagem 39" descr="libras-matematica-numero-03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87624" y="2924944"/>
              <a:ext cx="1238423" cy="1000265"/>
            </a:xfrm>
            <a:prstGeom prst="rect">
              <a:avLst/>
            </a:prstGeom>
          </p:spPr>
        </p:pic>
        <p:pic>
          <p:nvPicPr>
            <p:cNvPr id="42" name="Imagem 41" descr="libras-matematica-numero-03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339752" y="2924944"/>
              <a:ext cx="1238423" cy="1000265"/>
            </a:xfrm>
            <a:prstGeom prst="rect">
              <a:avLst/>
            </a:prstGeom>
          </p:spPr>
        </p:pic>
        <p:sp>
          <p:nvSpPr>
            <p:cNvPr id="43" name="CaixaDeTexto 42"/>
            <p:cNvSpPr txBox="1"/>
            <p:nvPr/>
          </p:nvSpPr>
          <p:spPr>
            <a:xfrm>
              <a:off x="2740336" y="3861048"/>
              <a:ext cx="13276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pt-BR" sz="2000" dirty="0" smtClean="0">
                  <a:solidFill>
                    <a:schemeClr val="tx2"/>
                  </a:solidFill>
                  <a:latin typeface="Edwardian Script ITC" pitchFamily="66" charset="0"/>
                </a:rPr>
                <a:t>04 de novembro</a:t>
              </a:r>
              <a:endParaRPr lang="pt-BR" sz="2000" dirty="0">
                <a:solidFill>
                  <a:schemeClr val="tx2"/>
                </a:solidFill>
                <a:latin typeface="Edwardian Script ITC" pitchFamily="66" charset="0"/>
              </a:endParaRPr>
            </a:p>
          </p:txBody>
        </p:sp>
        <p:sp>
          <p:nvSpPr>
            <p:cNvPr id="5" name="CaixaDeTexto 4"/>
            <p:cNvSpPr txBox="1"/>
            <p:nvPr/>
          </p:nvSpPr>
          <p:spPr>
            <a:xfrm>
              <a:off x="1547664" y="1628800"/>
              <a:ext cx="1877437" cy="178510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1000" dirty="0" smtClean="0">
                  <a:solidFill>
                    <a:schemeClr val="tx2"/>
                  </a:solidFill>
                  <a:latin typeface="Algerian" pitchFamily="82" charset="0"/>
                </a:rPr>
                <a:t>33</a:t>
              </a:r>
              <a:endParaRPr lang="pt-BR" sz="11000" dirty="0">
                <a:solidFill>
                  <a:schemeClr val="tx2"/>
                </a:solidFill>
                <a:latin typeface="Algerian" pitchFamily="82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187624" y="1916832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092264" y="2996952"/>
            <a:ext cx="1327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17 de </a:t>
            </a:r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dezembro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548680"/>
            <a:ext cx="1858201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04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3" name="CaixaDeTexto 42"/>
          <p:cNvSpPr txBox="1"/>
          <p:nvPr/>
        </p:nvSpPr>
        <p:spPr>
          <a:xfrm>
            <a:off x="2114707" y="2996952"/>
            <a:ext cx="1305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16 de </a:t>
            </a:r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dezembro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259632" y="1916832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827584" y="548680"/>
            <a:ext cx="1858201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05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3" name="CaixaDeTexto 42"/>
          <p:cNvSpPr txBox="1"/>
          <p:nvPr/>
        </p:nvSpPr>
        <p:spPr>
          <a:xfrm>
            <a:off x="2114707" y="2996952"/>
            <a:ext cx="1305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13 de </a:t>
            </a:r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dezembro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1475656" y="1916832"/>
            <a:ext cx="905001" cy="1257476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827584" y="548680"/>
            <a:ext cx="1858201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06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3" name="CaixaDeTexto 42"/>
          <p:cNvSpPr txBox="1"/>
          <p:nvPr/>
        </p:nvSpPr>
        <p:spPr>
          <a:xfrm>
            <a:off x="2114707" y="2996952"/>
            <a:ext cx="1305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12 de dezembro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27584" y="548680"/>
            <a:ext cx="1858201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07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1259632" y="2064493"/>
            <a:ext cx="1066949" cy="10764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331640" y="198884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7884368" y="4797152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114707" y="2996952"/>
            <a:ext cx="1305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11 de </a:t>
            </a:r>
            <a:r>
              <a:rPr lang="pt-BR" sz="2000" dirty="0">
                <a:solidFill>
                  <a:schemeClr val="tx2"/>
                </a:solidFill>
                <a:latin typeface="Edwardian Script ITC" pitchFamily="66" charset="0"/>
              </a:rPr>
              <a:t>d</a:t>
            </a:r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ezembro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548680"/>
            <a:ext cx="1858201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08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79512" y="188640"/>
            <a:ext cx="3240000" cy="324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Imagem 6" descr="libras-matematica-numero-0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3501008"/>
            <a:ext cx="971686" cy="1219370"/>
          </a:xfrm>
          <a:prstGeom prst="rect">
            <a:avLst/>
          </a:prstGeom>
        </p:spPr>
      </p:pic>
      <p:pic>
        <p:nvPicPr>
          <p:cNvPr id="8" name="Imagem 7" descr="libras-matematica-numero-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3573016"/>
            <a:ext cx="1324160" cy="1209844"/>
          </a:xfrm>
          <a:prstGeom prst="rect">
            <a:avLst/>
          </a:prstGeom>
        </p:spPr>
      </p:pic>
      <p:pic>
        <p:nvPicPr>
          <p:cNvPr id="9" name="Imagem 8" descr="libras-matematica-numero-03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1600" y="4941168"/>
            <a:ext cx="1238423" cy="1000265"/>
          </a:xfrm>
          <a:prstGeom prst="rect">
            <a:avLst/>
          </a:prstGeom>
        </p:spPr>
      </p:pic>
      <p:pic>
        <p:nvPicPr>
          <p:cNvPr id="10" name="Imagem 9" descr="libras-matematica-numero-04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339752" y="5013176"/>
            <a:ext cx="1267002" cy="981212"/>
          </a:xfrm>
          <a:prstGeom prst="rect">
            <a:avLst/>
          </a:prstGeom>
        </p:spPr>
      </p:pic>
      <p:pic>
        <p:nvPicPr>
          <p:cNvPr id="11" name="Imagem 10" descr="libras-matematica-numero-05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869160"/>
            <a:ext cx="857370" cy="1257476"/>
          </a:xfrm>
          <a:prstGeom prst="rect">
            <a:avLst/>
          </a:prstGeom>
        </p:spPr>
      </p:pic>
      <p:pic>
        <p:nvPicPr>
          <p:cNvPr id="12" name="Imagem 11" descr="libras-matematica-numero-06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16016" y="4797152"/>
            <a:ext cx="905001" cy="1257476"/>
          </a:xfrm>
          <a:prstGeom prst="rect">
            <a:avLst/>
          </a:prstGeom>
        </p:spPr>
      </p:pic>
      <p:pic>
        <p:nvPicPr>
          <p:cNvPr id="13" name="Imagem 12" descr="libras-matematica-numero-07.pn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724128" y="4869160"/>
            <a:ext cx="1066949" cy="1076475"/>
          </a:xfrm>
          <a:prstGeom prst="rect">
            <a:avLst/>
          </a:prstGeom>
        </p:spPr>
      </p:pic>
      <p:pic>
        <p:nvPicPr>
          <p:cNvPr id="14" name="Imagem 13" descr="libras-matematica-numero-08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876256" y="4869160"/>
            <a:ext cx="876422" cy="1105054"/>
          </a:xfrm>
          <a:prstGeom prst="rect">
            <a:avLst/>
          </a:prstGeom>
        </p:spPr>
      </p:pic>
      <p:pic>
        <p:nvPicPr>
          <p:cNvPr id="15" name="Imagem 14" descr="libras-matematica-numero-09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331640" y="1988840"/>
            <a:ext cx="952633" cy="1228897"/>
          </a:xfrm>
          <a:prstGeom prst="rect">
            <a:avLst/>
          </a:prstGeom>
        </p:spPr>
      </p:pic>
      <p:pic>
        <p:nvPicPr>
          <p:cNvPr id="36" name="Imagem 35" descr="libras-matematica-numero-30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8598938" y="7608326"/>
            <a:ext cx="646123" cy="341348"/>
          </a:xfrm>
          <a:prstGeom prst="rect">
            <a:avLst/>
          </a:prstGeom>
        </p:spPr>
      </p:pic>
      <p:pic>
        <p:nvPicPr>
          <p:cNvPr id="37" name="Imagem 36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pic>
        <p:nvPicPr>
          <p:cNvPr id="38" name="Imagem 37" descr="libras-calendario-dezembr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6876256" y="476672"/>
            <a:ext cx="1440000" cy="1440000"/>
          </a:xfrm>
          <a:prstGeom prst="rect">
            <a:avLst/>
          </a:prstGeom>
        </p:spPr>
      </p:pic>
      <p:pic>
        <p:nvPicPr>
          <p:cNvPr id="39" name="Imagem 38" descr="libras-calendario-novembro.png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6948264" y="1916832"/>
            <a:ext cx="1440000" cy="1440000"/>
          </a:xfrm>
          <a:prstGeom prst="rect">
            <a:avLst/>
          </a:prstGeom>
        </p:spPr>
      </p:pic>
      <p:pic>
        <p:nvPicPr>
          <p:cNvPr id="41" name="Imagem 40" descr="libras-matematica-numero-0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5220072" y="3573016"/>
            <a:ext cx="905001" cy="1086002"/>
          </a:xfrm>
          <a:prstGeom prst="rect">
            <a:avLst/>
          </a:prstGeom>
        </p:spPr>
      </p:pic>
      <p:sp>
        <p:nvSpPr>
          <p:cNvPr id="43" name="CaixaDeTexto 42"/>
          <p:cNvSpPr txBox="1"/>
          <p:nvPr/>
        </p:nvSpPr>
        <p:spPr>
          <a:xfrm>
            <a:off x="2114707" y="2996952"/>
            <a:ext cx="13051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2000" dirty="0" smtClean="0">
                <a:solidFill>
                  <a:schemeClr val="tx2"/>
                </a:solidFill>
                <a:latin typeface="Edwardian Script ITC" pitchFamily="66" charset="0"/>
              </a:rPr>
              <a:t>10 de dezembro</a:t>
            </a:r>
            <a:endParaRPr lang="pt-BR" sz="2000" dirty="0">
              <a:solidFill>
                <a:schemeClr val="tx2"/>
              </a:solidFill>
              <a:latin typeface="Edwardian Script ITC" pitchFamily="66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899592" y="548680"/>
            <a:ext cx="1858201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1000" dirty="0" smtClean="0">
                <a:solidFill>
                  <a:schemeClr val="tx2"/>
                </a:solidFill>
                <a:latin typeface="Algerian" pitchFamily="82" charset="0"/>
              </a:rPr>
              <a:t>09</a:t>
            </a:r>
            <a:endParaRPr lang="pt-BR" sz="11000" dirty="0">
              <a:solidFill>
                <a:schemeClr val="tx2"/>
              </a:solidFill>
              <a:latin typeface="Algerian" pitchFamily="8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132</Words>
  <Application>Microsoft Office PowerPoint</Application>
  <PresentationFormat>Apresentação na tela (4:3)</PresentationFormat>
  <Paragraphs>66</Paragraphs>
  <Slides>33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34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228581</dc:creator>
  <cp:lastModifiedBy>228581</cp:lastModifiedBy>
  <cp:revision>8</cp:revision>
  <dcterms:created xsi:type="dcterms:W3CDTF">2024-11-01T13:21:01Z</dcterms:created>
  <dcterms:modified xsi:type="dcterms:W3CDTF">2024-11-01T14:31:45Z</dcterms:modified>
</cp:coreProperties>
</file>