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474" y="-1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t>14.10.2025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t>14.10.2025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t>14.10.2025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t>14.10.2025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t>14.10.2025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t>14.10.2025</a:t>
            </a:fld>
            <a:endParaRPr lang="uk-U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t>14.10.2025</a:t>
            </a:fld>
            <a:endParaRPr lang="uk-UA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t>14.10.2025</a:t>
            </a:fld>
            <a:endParaRPr lang="uk-UA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t>14.10.2025</a:t>
            </a:fld>
            <a:endParaRPr lang="uk-UA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t>14.10.2025</a:t>
            </a:fld>
            <a:endParaRPr lang="uk-U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89CB-0E74-4EE2-8075-58E7A4E7CFC6}" type="datetimeFigureOut">
              <a:rPr lang="uk-UA" smtClean="0"/>
              <a:t>14.10.2025</a:t>
            </a:fld>
            <a:endParaRPr lang="uk-U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E2C3E-9E69-4C93-B354-1127A4FC8BF4}" type="slidenum">
              <a:rPr lang="uk-UA" smtClean="0"/>
              <a:t>‹nº›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uk-UA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789CB-0E74-4EE2-8075-58E7A4E7CFC6}" type="datetimeFigureOut">
              <a:rPr lang="uk-UA" smtClean="0"/>
              <a:t>14.10.2025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E2C3E-9E69-4C93-B354-1127A4FC8BF4}" type="slidenum">
              <a:rPr lang="uk-UA" smtClean="0"/>
              <a:t>‹nº›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2348880" y="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Panda vermelho</a:t>
            </a:r>
            <a:endParaRPr lang="uk-UA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188640" y="704528"/>
            <a:ext cx="2852936" cy="31393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O panda vermelho é um mamífero, que esta como um dos animais em perigo de extinção da lista vermelha da IUCN.Ele é facilmente encontrado nas regiões com o clima temperados e isso acontece em florestas de Butão,</a:t>
            </a:r>
            <a:r>
              <a:rPr lang="pt-BR" dirty="0" err="1" smtClean="0"/>
              <a:t>India</a:t>
            </a:r>
            <a:r>
              <a:rPr lang="pt-BR" dirty="0" smtClean="0"/>
              <a:t>,China,Mianmar e Nepal.</a:t>
            </a:r>
            <a:endParaRPr lang="uk-UA" dirty="0"/>
          </a:p>
        </p:txBody>
      </p:sp>
      <p:sp>
        <p:nvSpPr>
          <p:cNvPr id="9" name="CaixaDeTexto 8"/>
          <p:cNvSpPr txBox="1"/>
          <p:nvPr/>
        </p:nvSpPr>
        <p:spPr>
          <a:xfrm>
            <a:off x="3356992" y="704528"/>
            <a:ext cx="2808312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Nome cientifico:</a:t>
            </a:r>
            <a:r>
              <a:rPr lang="pt-BR" dirty="0" err="1" smtClean="0"/>
              <a:t>Ailurus</a:t>
            </a:r>
            <a:r>
              <a:rPr lang="pt-BR" dirty="0" smtClean="0"/>
              <a:t> </a:t>
            </a:r>
            <a:r>
              <a:rPr lang="pt-BR" dirty="0" err="1" smtClean="0"/>
              <a:t>fulgens</a:t>
            </a:r>
            <a:endParaRPr lang="uk-UA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188640" y="4016896"/>
            <a:ext cx="2952328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Alimentação:ele come bambu,frutas,ovos,insetos e pequenos roedores.</a:t>
            </a:r>
            <a:endParaRPr lang="uk-UA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188640" y="5169024"/>
            <a:ext cx="468052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dirty="0" smtClean="0"/>
              <a:t>Características: possui cabeça arredondada,focinho curto orelhas retas e triangulares.geralmente mede de 56 a 62 cm de </a:t>
            </a:r>
            <a:r>
              <a:rPr lang="pt-BR" dirty="0" err="1" smtClean="0"/>
              <a:t>comprimentro</a:t>
            </a:r>
            <a:r>
              <a:rPr lang="pt-BR" dirty="0" smtClean="0"/>
              <a:t>, e pode pesar 3,7 a 6,2 kg.</a:t>
            </a:r>
            <a:endParaRPr lang="uk-UA" dirty="0"/>
          </a:p>
        </p:txBody>
      </p:sp>
      <p:pic>
        <p:nvPicPr>
          <p:cNvPr id="11266" name="Picture 2" descr="Rstick Cobertor de panda vermelho fofo cobertor de lã felpudo macio para  sofá-cama 101,6 cm x 127 cm | Amazon.com.b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4984" y="1568624"/>
            <a:ext cx="3240360" cy="3240360"/>
          </a:xfrm>
          <a:prstGeom prst="rect">
            <a:avLst/>
          </a:prstGeom>
          <a:noFill/>
        </p:spPr>
      </p:pic>
      <p:sp>
        <p:nvSpPr>
          <p:cNvPr id="18" name="CaixaDeTexto 17"/>
          <p:cNvSpPr txBox="1"/>
          <p:nvPr/>
        </p:nvSpPr>
        <p:spPr>
          <a:xfrm>
            <a:off x="404664" y="711324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Cor: marrom-avermelhado</a:t>
            </a:r>
            <a:endParaRPr lang="uk-U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83</Words>
  <Application>Microsoft Office PowerPoint</Application>
  <PresentationFormat>Papel A4 (210 x 297 mm)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labebmou03</dc:creator>
  <cp:lastModifiedBy>labebmou03</cp:lastModifiedBy>
  <cp:revision>12</cp:revision>
  <dcterms:created xsi:type="dcterms:W3CDTF">2025-10-14T13:11:49Z</dcterms:created>
  <dcterms:modified xsi:type="dcterms:W3CDTF">2025-10-14T14:18:46Z</dcterms:modified>
</cp:coreProperties>
</file>