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43D5A-C839-4692-97F0-65305533E831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C6C59-2145-486E-87D0-E352BBB75DA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C6C59-2145-486E-87D0-E352BBB75DA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7CB98B-1900-45C6-8A1F-4030E58C358B}" type="datetimeFigureOut">
              <a:rPr lang="pt-BR" smtClean="0"/>
              <a:pPr/>
              <a:t>09/05/2025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945ABA-03F5-4DF7-AAFF-71C6A64545C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n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SONY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📌 </a:t>
            </a:r>
            <a:r>
              <a:rPr lang="pt-BR" b="1" dirty="0" smtClean="0"/>
              <a:t>Informações Gerais</a:t>
            </a:r>
          </a:p>
          <a:p>
            <a:r>
              <a:rPr lang="pt-BR" b="1" dirty="0" smtClean="0"/>
              <a:t>Nome completo:</a:t>
            </a:r>
            <a:r>
              <a:rPr lang="pt-BR" dirty="0" smtClean="0"/>
              <a:t> Sony </a:t>
            </a:r>
            <a:r>
              <a:rPr lang="pt-BR" dirty="0" err="1" smtClean="0"/>
              <a:t>Group</a:t>
            </a:r>
            <a:r>
              <a:rPr lang="pt-BR" dirty="0" smtClean="0"/>
              <a:t> </a:t>
            </a:r>
            <a:r>
              <a:rPr lang="pt-BR" dirty="0" err="1" smtClean="0"/>
              <a:t>Corporation</a:t>
            </a:r>
            <a:endParaRPr lang="pt-BR" dirty="0" smtClean="0"/>
          </a:p>
          <a:p>
            <a:r>
              <a:rPr lang="pt-BR" b="1" dirty="0" smtClean="0"/>
              <a:t>Fundação:</a:t>
            </a:r>
            <a:r>
              <a:rPr lang="pt-BR" dirty="0" smtClean="0"/>
              <a:t> 7 de maio de 1946, em Tóquio, Japão</a:t>
            </a:r>
          </a:p>
          <a:p>
            <a:r>
              <a:rPr lang="pt-BR" b="1" dirty="0" smtClean="0"/>
              <a:t>Fundadores:</a:t>
            </a:r>
            <a:r>
              <a:rPr lang="pt-BR" dirty="0" smtClean="0"/>
              <a:t> </a:t>
            </a:r>
            <a:r>
              <a:rPr lang="pt-BR" dirty="0" err="1" smtClean="0"/>
              <a:t>Masaru</a:t>
            </a:r>
            <a:r>
              <a:rPr lang="pt-BR" dirty="0" smtClean="0"/>
              <a:t> </a:t>
            </a:r>
            <a:r>
              <a:rPr lang="pt-BR" dirty="0" err="1" smtClean="0"/>
              <a:t>Ibuka</a:t>
            </a:r>
            <a:r>
              <a:rPr lang="pt-BR" dirty="0" smtClean="0"/>
              <a:t> e Akio Morita</a:t>
            </a:r>
          </a:p>
          <a:p>
            <a:r>
              <a:rPr lang="pt-BR" b="1" dirty="0" smtClean="0"/>
              <a:t>Sede:</a:t>
            </a:r>
            <a:r>
              <a:rPr lang="pt-BR" dirty="0" smtClean="0"/>
              <a:t> </a:t>
            </a:r>
            <a:r>
              <a:rPr lang="pt-BR" dirty="0" err="1" smtClean="0"/>
              <a:t>Minato</a:t>
            </a:r>
            <a:r>
              <a:rPr lang="pt-BR" dirty="0" smtClean="0"/>
              <a:t>, Tóquio, Japão</a:t>
            </a:r>
          </a:p>
          <a:p>
            <a:r>
              <a:rPr lang="it-IT" b="1" dirty="0" smtClean="0"/>
              <a:t>Presidente e CEO (Atualmente):</a:t>
            </a:r>
            <a:r>
              <a:rPr lang="it-IT" dirty="0" smtClean="0"/>
              <a:t> Kenichiro Yoshida</a:t>
            </a:r>
          </a:p>
          <a:p>
            <a:r>
              <a:rPr lang="pt-BR" b="1" dirty="0" err="1" smtClean="0"/>
              <a:t>Website</a:t>
            </a:r>
            <a:r>
              <a:rPr lang="pt-BR" b="1" dirty="0" smtClean="0"/>
              <a:t> oficial:</a:t>
            </a:r>
            <a:r>
              <a:rPr lang="pt-BR" dirty="0" smtClean="0"/>
              <a:t> </a:t>
            </a:r>
            <a:r>
              <a:rPr lang="pt-BR" dirty="0" smtClean="0">
                <a:hlinkClick r:id="rId3"/>
              </a:rPr>
              <a:t>www.sony.com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🧭 </a:t>
            </a:r>
            <a:r>
              <a:rPr lang="pt-BR" b="1" dirty="0" smtClean="0"/>
              <a:t>Áreas de Atuação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🎮 </a:t>
            </a:r>
            <a:r>
              <a:rPr lang="pt-BR" b="1" dirty="0" smtClean="0"/>
              <a:t>Games:</a:t>
            </a:r>
          </a:p>
          <a:p>
            <a:r>
              <a:rPr lang="pt-BR" dirty="0" smtClean="0"/>
              <a:t>É dona da </a:t>
            </a:r>
            <a:r>
              <a:rPr lang="pt-BR" b="1" dirty="0" err="1" smtClean="0"/>
              <a:t>PlayStation</a:t>
            </a:r>
            <a:r>
              <a:rPr lang="pt-BR" dirty="0" smtClean="0"/>
              <a:t>, uma das plataformas de videogame mais populares do mundo.</a:t>
            </a:r>
          </a:p>
          <a:p>
            <a:r>
              <a:rPr lang="pt-BR" dirty="0" smtClean="0"/>
              <a:t>Desenvolve consoles (PS5, PS4), jogos e serviços como </a:t>
            </a:r>
            <a:r>
              <a:rPr lang="pt-BR" b="1" dirty="0" err="1" smtClean="0"/>
              <a:t>PlayStation</a:t>
            </a:r>
            <a:r>
              <a:rPr lang="pt-BR" b="1" dirty="0" smtClean="0"/>
              <a:t> Network (PSN)</a:t>
            </a:r>
            <a:r>
              <a:rPr lang="pt-BR" dirty="0" smtClean="0"/>
              <a:t> e </a:t>
            </a:r>
            <a:r>
              <a:rPr lang="pt-BR" b="1" dirty="0" err="1" smtClean="0"/>
              <a:t>PlayStation</a:t>
            </a:r>
            <a:r>
              <a:rPr lang="pt-BR" b="1" dirty="0" smtClean="0"/>
              <a:t> </a:t>
            </a:r>
            <a:r>
              <a:rPr lang="pt-BR" b="1" dirty="0" err="1" smtClean="0"/>
              <a:t>Plus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📺 </a:t>
            </a:r>
            <a:r>
              <a:rPr lang="pt-BR" b="1" dirty="0" smtClean="0"/>
              <a:t>Eletrônicos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Produz televisores (linha </a:t>
            </a:r>
            <a:r>
              <a:rPr lang="pt-BR" b="1" dirty="0" smtClean="0"/>
              <a:t>BRAVIA</a:t>
            </a:r>
            <a:r>
              <a:rPr lang="pt-BR" dirty="0" smtClean="0"/>
              <a:t>), câmeras, fones de ouvido, celulares (linha </a:t>
            </a:r>
            <a:r>
              <a:rPr lang="pt-BR" dirty="0" err="1" smtClean="0"/>
              <a:t>Xperia</a:t>
            </a:r>
            <a:r>
              <a:rPr lang="pt-BR" dirty="0" smtClean="0"/>
              <a:t>), e equipamentos de áudio/vídeo.</a:t>
            </a:r>
            <a:endParaRPr lang="pt-BR" dirty="0"/>
          </a:p>
          <a:p>
            <a:r>
              <a:rPr lang="pt-BR" dirty="0" smtClean="0"/>
              <a:t>Famosa por sua qualidade em áudio, com a linha </a:t>
            </a:r>
            <a:r>
              <a:rPr lang="pt-BR" b="1" dirty="0" smtClean="0"/>
              <a:t>Sony WH</a:t>
            </a:r>
            <a:r>
              <a:rPr lang="pt-BR" dirty="0" smtClean="0"/>
              <a:t> de fones com cancelamento de ruído.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🎬 </a:t>
            </a:r>
            <a:r>
              <a:rPr lang="pt-BR" b="1" dirty="0" smtClean="0"/>
              <a:t>Cinema e Televisão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Possui a </a:t>
            </a:r>
            <a:r>
              <a:rPr lang="pt-BR" b="1" dirty="0" smtClean="0"/>
              <a:t>Sony </a:t>
            </a:r>
            <a:r>
              <a:rPr lang="pt-BR" b="1" dirty="0" err="1" smtClean="0"/>
              <a:t>Pictures</a:t>
            </a:r>
            <a:r>
              <a:rPr lang="pt-BR" b="1" dirty="0" smtClean="0"/>
              <a:t> </a:t>
            </a:r>
            <a:r>
              <a:rPr lang="pt-BR" b="1" dirty="0" err="1" smtClean="0"/>
              <a:t>Entertainment</a:t>
            </a:r>
            <a:r>
              <a:rPr lang="pt-BR" dirty="0" smtClean="0"/>
              <a:t>, responsável por filmes e séries de sucesso como os da franquia </a:t>
            </a:r>
            <a:r>
              <a:rPr lang="pt-BR" b="1" dirty="0" smtClean="0"/>
              <a:t>Homem-Aranha</a:t>
            </a:r>
            <a:r>
              <a:rPr lang="pt-BR" dirty="0" smtClean="0"/>
              <a:t>, </a:t>
            </a:r>
            <a:r>
              <a:rPr lang="pt-BR" b="1" dirty="0" err="1" smtClean="0"/>
              <a:t>Jumanji</a:t>
            </a:r>
            <a:r>
              <a:rPr lang="pt-BR" dirty="0" smtClean="0"/>
              <a:t>, entre outros.</a:t>
            </a:r>
          </a:p>
          <a:p>
            <a:r>
              <a:rPr lang="pt-BR" dirty="0" smtClean="0"/>
              <a:t>Controla canais de TV como Sony </a:t>
            </a:r>
            <a:r>
              <a:rPr lang="pt-BR" dirty="0" err="1" smtClean="0"/>
              <a:t>Channel</a:t>
            </a:r>
            <a:r>
              <a:rPr lang="pt-BR" dirty="0" smtClean="0"/>
              <a:t> (em algumas regiões).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🎵 </a:t>
            </a:r>
            <a:r>
              <a:rPr lang="pt-BR" b="1" dirty="0" smtClean="0"/>
              <a:t>Música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b="1" dirty="0" smtClean="0"/>
              <a:t>Sony </a:t>
            </a:r>
            <a:r>
              <a:rPr lang="pt-BR" b="1" dirty="0" err="1" smtClean="0"/>
              <a:t>Music</a:t>
            </a:r>
            <a:r>
              <a:rPr lang="pt-BR" b="1" dirty="0" smtClean="0"/>
              <a:t> </a:t>
            </a:r>
            <a:r>
              <a:rPr lang="pt-BR" b="1" dirty="0" err="1" smtClean="0"/>
              <a:t>Entertainment</a:t>
            </a:r>
            <a:r>
              <a:rPr lang="pt-BR" dirty="0" smtClean="0"/>
              <a:t> é uma das maiores gravadoras do mundo, com artistas como </a:t>
            </a:r>
            <a:r>
              <a:rPr lang="pt-BR" dirty="0" err="1" smtClean="0"/>
              <a:t>Beyoncé</a:t>
            </a:r>
            <a:r>
              <a:rPr lang="pt-BR" dirty="0" smtClean="0"/>
              <a:t>, Harry Styles e </a:t>
            </a:r>
            <a:r>
              <a:rPr lang="pt-BR" dirty="0" err="1" smtClean="0"/>
              <a:t>Adele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📱 </a:t>
            </a:r>
            <a:r>
              <a:rPr lang="pt-BR" b="1" smtClean="0"/>
              <a:t>Tecnologia &amp; Inovação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Sony é conhecida por suas inovações tecnológicas, como o </a:t>
            </a:r>
            <a:r>
              <a:rPr lang="pt-BR" b="1" dirty="0" smtClean="0"/>
              <a:t>Walkman</a:t>
            </a:r>
            <a:r>
              <a:rPr lang="pt-BR" dirty="0" smtClean="0"/>
              <a:t> (1979), o </a:t>
            </a:r>
            <a:r>
              <a:rPr lang="pt-BR" b="1" dirty="0" smtClean="0"/>
              <a:t>CD</a:t>
            </a:r>
            <a:r>
              <a:rPr lang="pt-BR" dirty="0" smtClean="0"/>
              <a:t> (em parceria com a Philips), e mais recentemente, tecnologias de imagem e sensores para </a:t>
            </a:r>
            <a:r>
              <a:rPr lang="pt-BR" dirty="0" err="1" smtClean="0"/>
              <a:t>smartphones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Investe fortemente em </a:t>
            </a:r>
            <a:r>
              <a:rPr lang="pt-BR" b="1" dirty="0" smtClean="0"/>
              <a:t>IA, robótica, sensores de imagem</a:t>
            </a:r>
            <a:r>
              <a:rPr lang="pt-BR" dirty="0" smtClean="0"/>
              <a:t> e </a:t>
            </a:r>
            <a:r>
              <a:rPr lang="pt-BR" b="1" dirty="0" smtClean="0"/>
              <a:t>realidade virtual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Fatos Curiosos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marca "Sony" deriva da palavra latina </a:t>
            </a:r>
            <a:r>
              <a:rPr lang="pt-BR" i="1" dirty="0" err="1" smtClean="0"/>
              <a:t>sonus</a:t>
            </a:r>
            <a:r>
              <a:rPr lang="pt-BR" dirty="0" smtClean="0"/>
              <a:t> (som) e da gíria americana "</a:t>
            </a:r>
            <a:r>
              <a:rPr lang="pt-BR" dirty="0" err="1" smtClean="0"/>
              <a:t>sonny</a:t>
            </a:r>
            <a:r>
              <a:rPr lang="pt-BR" dirty="0" smtClean="0"/>
              <a:t>" (jovem).</a:t>
            </a:r>
          </a:p>
          <a:p>
            <a:r>
              <a:rPr lang="pt-BR" dirty="0" smtClean="0"/>
              <a:t>Foi a primeira empresa japonesa a lançar uma subsidiária nos EUA (em 1960).</a:t>
            </a:r>
          </a:p>
          <a:p>
            <a:r>
              <a:rPr lang="pt-BR" dirty="0" smtClean="0"/>
              <a:t>Sony foi uma das pioneiras no desenvolvimento de câmeras </a:t>
            </a:r>
            <a:r>
              <a:rPr lang="pt-BR" dirty="0" err="1" smtClean="0"/>
              <a:t>mirrorless</a:t>
            </a:r>
            <a:r>
              <a:rPr lang="pt-BR" dirty="0" smtClean="0"/>
              <a:t> e sensores de imagem CMOS.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🎮 Jogos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God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War</a:t>
            </a:r>
            <a:endParaRPr lang="pt-BR" dirty="0" smtClean="0"/>
          </a:p>
          <a:p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Last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Us</a:t>
            </a:r>
          </a:p>
          <a:p>
            <a:r>
              <a:rPr lang="pt-BR" dirty="0" err="1" smtClean="0"/>
              <a:t>Ghost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Tsushima</a:t>
            </a:r>
            <a:endParaRPr lang="pt-BR" dirty="0" smtClean="0"/>
          </a:p>
          <a:p>
            <a:r>
              <a:rPr lang="pt-BR" dirty="0" smtClean="0"/>
              <a:t> </a:t>
            </a:r>
            <a:r>
              <a:rPr lang="pt-BR" dirty="0" err="1" smtClean="0"/>
              <a:t>Marvel's</a:t>
            </a:r>
            <a:r>
              <a:rPr lang="pt-BR" dirty="0" smtClean="0"/>
              <a:t> </a:t>
            </a:r>
            <a:r>
              <a:rPr lang="pt-BR" dirty="0" err="1" smtClean="0"/>
              <a:t>Spider-Man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1026" name="Picture 2" descr="The Last of Us – Wikipédia, a enciclopédia liv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068960"/>
            <a:ext cx="2267744" cy="2654721"/>
          </a:xfrm>
          <a:prstGeom prst="rect">
            <a:avLst/>
          </a:prstGeom>
          <a:noFill/>
        </p:spPr>
      </p:pic>
      <p:pic>
        <p:nvPicPr>
          <p:cNvPr id="1028" name="Picture 4" descr="Livro - God of war - vol.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1944216" cy="2664296"/>
          </a:xfrm>
          <a:prstGeom prst="rect">
            <a:avLst/>
          </a:prstGeom>
          <a:noFill/>
        </p:spPr>
      </p:pic>
      <p:pic>
        <p:nvPicPr>
          <p:cNvPr id="1030" name="Picture 6" descr="Ghost of Tsushima – Wikipédia, a enciclopédia liv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620688"/>
            <a:ext cx="2195736" cy="2431771"/>
          </a:xfrm>
          <a:prstGeom prst="rect">
            <a:avLst/>
          </a:prstGeom>
          <a:noFill/>
        </p:spPr>
      </p:pic>
      <p:pic>
        <p:nvPicPr>
          <p:cNvPr id="1032" name="Picture 8" descr="Fanfic / Fanfiction Marvel Spider-Man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620688"/>
            <a:ext cx="1928267" cy="2439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320</Words>
  <Application>Microsoft Office PowerPoint</Application>
  <PresentationFormat>Apresentação na tela 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Fluxo</vt:lpstr>
      <vt:lpstr>SONY</vt:lpstr>
      <vt:lpstr>🧭 Áreas de Atuação</vt:lpstr>
      <vt:lpstr>📺 Eletrônicos</vt:lpstr>
      <vt:lpstr>🎬 Cinema e Televisão</vt:lpstr>
      <vt:lpstr>🎵 Música</vt:lpstr>
      <vt:lpstr>📱 Tecnologia &amp; Inovação</vt:lpstr>
      <vt:lpstr>Fatos Curiosos</vt:lpstr>
      <vt:lpstr>🎮 Jogos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SONY</dc:title>
  <dc:creator>salvar coisas</dc:creator>
  <cp:lastModifiedBy>salvar coisas</cp:lastModifiedBy>
  <cp:revision>5</cp:revision>
  <dcterms:created xsi:type="dcterms:W3CDTF">2025-04-28T13:19:06Z</dcterms:created>
  <dcterms:modified xsi:type="dcterms:W3CDTF">2025-05-09T12:01:56Z</dcterms:modified>
</cp:coreProperties>
</file>