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7" r:id="rId5"/>
    <p:sldId id="260" r:id="rId6"/>
    <p:sldId id="261" r:id="rId7"/>
    <p:sldId id="264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34" Type="http://schemas.openxmlformats.org/officeDocument/2006/relationships/image" Target="../media/image69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4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91680" y="1340768"/>
            <a:ext cx="2424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>
                <a:latin typeface="Comic Sans MS" pitchFamily="66" charset="0"/>
              </a:rPr>
              <a:t>Título: </a:t>
            </a:r>
            <a:endParaRPr lang="pt-BR" sz="4800" b="1" dirty="0">
              <a:latin typeface="Comic Sans MS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465313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Comic Sans MS" pitchFamily="66" charset="0"/>
              </a:rPr>
              <a:t>Estudantes</a:t>
            </a:r>
            <a:r>
              <a:rPr lang="pt-BR" sz="2000" dirty="0" smtClean="0">
                <a:latin typeface="Comic Sans MS" pitchFamily="66" charset="0"/>
              </a:rPr>
              <a:t>: LOHANNA, ALICE </a:t>
            </a:r>
            <a:r>
              <a:rPr lang="pt-BR" sz="2000" dirty="0" smtClean="0">
                <a:latin typeface="Comic Sans MS" pitchFamily="66" charset="0"/>
              </a:rPr>
              <a:t>E DAVI GABRIEL</a:t>
            </a:r>
          </a:p>
          <a:p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 smtClean="0">
                <a:latin typeface="Comic Sans MS" pitchFamily="66" charset="0"/>
              </a:rPr>
              <a:t>Turma:4B</a:t>
            </a:r>
          </a:p>
          <a:p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 smtClean="0">
                <a:latin typeface="Comic Sans MS" pitchFamily="66" charset="0"/>
              </a:rPr>
              <a:t>Professor Regente:FELIPE</a:t>
            </a:r>
          </a:p>
          <a:p>
            <a:r>
              <a:rPr lang="pt-BR" sz="2000" dirty="0" smtClean="0">
                <a:latin typeface="Comic Sans MS" pitchFamily="66" charset="0"/>
              </a:rPr>
              <a:t>Professora de Informática Pedagógica: </a:t>
            </a:r>
            <a:r>
              <a:rPr lang="pt-BR" sz="2000" dirty="0" err="1" smtClean="0">
                <a:latin typeface="Comic Sans MS" pitchFamily="66" charset="0"/>
              </a:rPr>
              <a:t>Leiliane</a:t>
            </a:r>
            <a:r>
              <a:rPr lang="pt-BR" sz="2000" dirty="0" smtClean="0">
                <a:latin typeface="Comic Sans MS" pitchFamily="66" charset="0"/>
              </a:rPr>
              <a:t> </a:t>
            </a:r>
            <a:r>
              <a:rPr lang="pt-BR" sz="2000" dirty="0" err="1" smtClean="0">
                <a:latin typeface="Comic Sans MS" pitchFamily="66" charset="0"/>
              </a:rPr>
              <a:t>Vavassori</a:t>
            </a:r>
            <a:r>
              <a:rPr lang="pt-BR" sz="2000" dirty="0" smtClean="0">
                <a:latin typeface="Comic Sans MS" pitchFamily="66" charset="0"/>
              </a:rPr>
              <a:t> Estevam</a:t>
            </a:r>
            <a:endParaRPr lang="pt-BR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Comic Sans MS" pitchFamily="66" charset="0"/>
              </a:rPr>
              <a:t>Queridos alunos(as),</a:t>
            </a:r>
          </a:p>
          <a:p>
            <a:pPr algn="just"/>
            <a:endParaRPr lang="pt-BR" dirty="0" smtClean="0">
              <a:latin typeface="Comic Sans MS" pitchFamily="66" charset="0"/>
            </a:endParaRPr>
          </a:p>
          <a:p>
            <a:pPr algn="just"/>
            <a:r>
              <a:rPr lang="pt-BR" dirty="0" smtClean="0">
                <a:latin typeface="Comic Sans MS" pitchFamily="66" charset="0"/>
              </a:rPr>
              <a:t>Pensem em uma situação que ocorre no parquinho. Vocês terão os personagens abaixo para ajudar na elaboração de três (3) até cinco (5) tirinhas.  </a:t>
            </a:r>
          </a:p>
          <a:p>
            <a:pPr algn="just"/>
            <a:endParaRPr lang="pt-BR" dirty="0" smtClean="0">
              <a:latin typeface="Comic Sans MS" pitchFamily="66" charset="0"/>
            </a:endParaRPr>
          </a:p>
          <a:p>
            <a:pPr algn="just"/>
            <a:r>
              <a:rPr lang="pt-BR" dirty="0" smtClean="0">
                <a:latin typeface="Comic Sans MS" pitchFamily="66" charset="0"/>
              </a:rPr>
              <a:t>Comece descrevendo abaixo:</a:t>
            </a:r>
          </a:p>
        </p:txBody>
      </p:sp>
      <p:pic>
        <p:nvPicPr>
          <p:cNvPr id="105" name="Imagem 104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2334" y="4725224"/>
            <a:ext cx="656170" cy="720000"/>
          </a:xfrm>
          <a:prstGeom prst="rect">
            <a:avLst/>
          </a:prstGeom>
        </p:spPr>
      </p:pic>
      <p:pic>
        <p:nvPicPr>
          <p:cNvPr id="106" name="Imagem 105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4262" y="4725224"/>
            <a:ext cx="657842" cy="720000"/>
          </a:xfrm>
          <a:prstGeom prst="rect">
            <a:avLst/>
          </a:prstGeom>
        </p:spPr>
      </p:pic>
      <p:pic>
        <p:nvPicPr>
          <p:cNvPr id="107" name="Imagem 106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56190" y="4725224"/>
            <a:ext cx="681639" cy="720000"/>
          </a:xfrm>
          <a:prstGeom prst="rect">
            <a:avLst/>
          </a:prstGeom>
        </p:spPr>
      </p:pic>
      <p:pic>
        <p:nvPicPr>
          <p:cNvPr id="108" name="Imagem 107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8118" y="4725224"/>
            <a:ext cx="642090" cy="720000"/>
          </a:xfrm>
          <a:prstGeom prst="rect">
            <a:avLst/>
          </a:prstGeom>
        </p:spPr>
      </p:pic>
      <p:pic>
        <p:nvPicPr>
          <p:cNvPr id="109" name="Imagem 108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0046" y="4725224"/>
            <a:ext cx="653579" cy="720000"/>
          </a:xfrm>
          <a:prstGeom prst="rect">
            <a:avLst/>
          </a:prstGeom>
        </p:spPr>
      </p:pic>
      <p:pic>
        <p:nvPicPr>
          <p:cNvPr id="111" name="Imagem 110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00392" y="6165304"/>
            <a:ext cx="637795" cy="720000"/>
          </a:xfrm>
          <a:prstGeom prst="rect">
            <a:avLst/>
          </a:prstGeom>
        </p:spPr>
      </p:pic>
      <p:pic>
        <p:nvPicPr>
          <p:cNvPr id="112" name="Imagem 111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8344" y="6165304"/>
            <a:ext cx="551825" cy="720000"/>
          </a:xfrm>
          <a:prstGeom prst="rect">
            <a:avLst/>
          </a:prstGeom>
        </p:spPr>
      </p:pic>
      <p:pic>
        <p:nvPicPr>
          <p:cNvPr id="113" name="Imagem 112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10024" y="6165304"/>
            <a:ext cx="554264" cy="720000"/>
          </a:xfrm>
          <a:prstGeom prst="rect">
            <a:avLst/>
          </a:prstGeom>
        </p:spPr>
      </p:pic>
      <p:pic>
        <p:nvPicPr>
          <p:cNvPr id="114" name="Imagem 113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04448" y="6237392"/>
            <a:ext cx="502206" cy="720000"/>
          </a:xfrm>
          <a:prstGeom prst="rect">
            <a:avLst/>
          </a:prstGeom>
        </p:spPr>
      </p:pic>
      <p:pic>
        <p:nvPicPr>
          <p:cNvPr id="115" name="Imagem 114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92280" y="6165304"/>
            <a:ext cx="636000" cy="720000"/>
          </a:xfrm>
          <a:prstGeom prst="rect">
            <a:avLst/>
          </a:prstGeom>
        </p:spPr>
      </p:pic>
      <p:pic>
        <p:nvPicPr>
          <p:cNvPr id="117" name="Imagem 116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595429" y="5445304"/>
            <a:ext cx="548571" cy="720000"/>
          </a:xfrm>
          <a:prstGeom prst="rect">
            <a:avLst/>
          </a:prstGeom>
        </p:spPr>
      </p:pic>
      <p:pic>
        <p:nvPicPr>
          <p:cNvPr id="118" name="Imagem 117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76256" y="5445304"/>
            <a:ext cx="619471" cy="720000"/>
          </a:xfrm>
          <a:prstGeom prst="rect">
            <a:avLst/>
          </a:prstGeom>
        </p:spPr>
      </p:pic>
      <p:pic>
        <p:nvPicPr>
          <p:cNvPr id="119" name="Imagem 118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019365" y="5445304"/>
            <a:ext cx="499394" cy="720000"/>
          </a:xfrm>
          <a:prstGeom prst="rect">
            <a:avLst/>
          </a:prstGeom>
        </p:spPr>
      </p:pic>
      <p:pic>
        <p:nvPicPr>
          <p:cNvPr id="120" name="Imagem 119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371293" y="5445304"/>
            <a:ext cx="648276" cy="720000"/>
          </a:xfrm>
          <a:prstGeom prst="rect">
            <a:avLst/>
          </a:prstGeom>
        </p:spPr>
      </p:pic>
      <p:pic>
        <p:nvPicPr>
          <p:cNvPr id="121" name="Imagem 120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372200" y="5445304"/>
            <a:ext cx="577079" cy="720000"/>
          </a:xfrm>
          <a:prstGeom prst="rect">
            <a:avLst/>
          </a:prstGeom>
        </p:spPr>
      </p:pic>
      <p:pic>
        <p:nvPicPr>
          <p:cNvPr id="122" name="Imagem 121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796136" y="5445304"/>
            <a:ext cx="733284" cy="720000"/>
          </a:xfrm>
          <a:prstGeom prst="rect">
            <a:avLst/>
          </a:prstGeom>
        </p:spPr>
      </p:pic>
      <p:pic>
        <p:nvPicPr>
          <p:cNvPr id="124" name="Imagem 123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568535" y="3933056"/>
            <a:ext cx="575465" cy="720000"/>
          </a:xfrm>
          <a:prstGeom prst="rect">
            <a:avLst/>
          </a:prstGeom>
        </p:spPr>
      </p:pic>
      <p:pic>
        <p:nvPicPr>
          <p:cNvPr id="125" name="Imagem 124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948264" y="3933056"/>
            <a:ext cx="504000" cy="720000"/>
          </a:xfrm>
          <a:prstGeom prst="rect">
            <a:avLst/>
          </a:prstGeom>
        </p:spPr>
      </p:pic>
      <p:pic>
        <p:nvPicPr>
          <p:cNvPr id="126" name="Imagem 125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992471" y="3933056"/>
            <a:ext cx="503478" cy="720000"/>
          </a:xfrm>
          <a:prstGeom prst="rect">
            <a:avLst/>
          </a:prstGeom>
        </p:spPr>
      </p:pic>
      <p:pic>
        <p:nvPicPr>
          <p:cNvPr id="127" name="Imagem 126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372200" y="3933056"/>
            <a:ext cx="605854" cy="720000"/>
          </a:xfrm>
          <a:prstGeom prst="rect">
            <a:avLst/>
          </a:prstGeom>
        </p:spPr>
      </p:pic>
      <p:pic>
        <p:nvPicPr>
          <p:cNvPr id="128" name="Imagem 127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452320" y="3933136"/>
            <a:ext cx="521481" cy="720000"/>
          </a:xfrm>
          <a:prstGeom prst="rect">
            <a:avLst/>
          </a:prstGeom>
        </p:spPr>
      </p:pic>
      <p:pic>
        <p:nvPicPr>
          <p:cNvPr id="129" name="Imagem 128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796136" y="3933056"/>
            <a:ext cx="606316" cy="720000"/>
          </a:xfrm>
          <a:prstGeom prst="rect">
            <a:avLst/>
          </a:prstGeom>
        </p:spPr>
      </p:pic>
      <p:pic>
        <p:nvPicPr>
          <p:cNvPr id="131" name="Imagem 130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948264" y="3212976"/>
            <a:ext cx="563247" cy="720000"/>
          </a:xfrm>
          <a:prstGeom prst="rect">
            <a:avLst/>
          </a:prstGeom>
        </p:spPr>
      </p:pic>
      <p:pic>
        <p:nvPicPr>
          <p:cNvPr id="132" name="Imagem 131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8604448" y="3212976"/>
            <a:ext cx="497015" cy="720000"/>
          </a:xfrm>
          <a:prstGeom prst="rect">
            <a:avLst/>
          </a:prstGeom>
        </p:spPr>
      </p:pic>
      <p:pic>
        <p:nvPicPr>
          <p:cNvPr id="133" name="Imagem 132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028384" y="3212976"/>
            <a:ext cx="651000" cy="720000"/>
          </a:xfrm>
          <a:prstGeom prst="rect">
            <a:avLst/>
          </a:prstGeom>
        </p:spPr>
      </p:pic>
      <p:pic>
        <p:nvPicPr>
          <p:cNvPr id="134" name="Imagem 133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444208" y="3212976"/>
            <a:ext cx="558202" cy="720000"/>
          </a:xfrm>
          <a:prstGeom prst="rect">
            <a:avLst/>
          </a:prstGeom>
        </p:spPr>
      </p:pic>
      <p:pic>
        <p:nvPicPr>
          <p:cNvPr id="135" name="Imagem 134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7524328" y="3213056"/>
            <a:ext cx="554887" cy="720000"/>
          </a:xfrm>
          <a:prstGeom prst="rect">
            <a:avLst/>
          </a:prstGeom>
        </p:spPr>
      </p:pic>
      <p:pic>
        <p:nvPicPr>
          <p:cNvPr id="136" name="Imagem 135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5940152" y="3212976"/>
            <a:ext cx="513103" cy="720000"/>
          </a:xfrm>
          <a:prstGeom prst="rect">
            <a:avLst/>
          </a:prstGeom>
        </p:spPr>
      </p:pic>
      <p:pic>
        <p:nvPicPr>
          <p:cNvPr id="138" name="Imagem 137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8549581" y="2492976"/>
            <a:ext cx="594419" cy="720000"/>
          </a:xfrm>
          <a:prstGeom prst="rect">
            <a:avLst/>
          </a:prstGeom>
        </p:spPr>
      </p:pic>
      <p:pic>
        <p:nvPicPr>
          <p:cNvPr id="139" name="Imagem 138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677373" y="2564984"/>
            <a:ext cx="884051" cy="720000"/>
          </a:xfrm>
          <a:prstGeom prst="rect">
            <a:avLst/>
          </a:prstGeom>
        </p:spPr>
      </p:pic>
      <p:pic>
        <p:nvPicPr>
          <p:cNvPr id="140" name="Imagem 139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973517" y="2564984"/>
            <a:ext cx="535172" cy="720000"/>
          </a:xfrm>
          <a:prstGeom prst="rect">
            <a:avLst/>
          </a:prstGeom>
        </p:spPr>
      </p:pic>
      <p:pic>
        <p:nvPicPr>
          <p:cNvPr id="141" name="Imagem 140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6101309" y="2564984"/>
            <a:ext cx="615484" cy="720000"/>
          </a:xfrm>
          <a:prstGeom prst="rect">
            <a:avLst/>
          </a:prstGeom>
        </p:spPr>
      </p:pic>
      <p:pic>
        <p:nvPicPr>
          <p:cNvPr id="142" name="Imagem 141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433965" y="2492976"/>
            <a:ext cx="524099" cy="720000"/>
          </a:xfrm>
          <a:prstGeom prst="rect">
            <a:avLst/>
          </a:prstGeom>
        </p:spPr>
      </p:pic>
      <p:pic>
        <p:nvPicPr>
          <p:cNvPr id="143" name="Imagem 142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5561757" y="2564984"/>
            <a:ext cx="582734" cy="720000"/>
          </a:xfrm>
          <a:prstGeom prst="rect">
            <a:avLst/>
          </a:prstGeom>
        </p:spPr>
      </p:pic>
      <p:pic>
        <p:nvPicPr>
          <p:cNvPr id="144" name="Picture 2" descr="Cenário de parque natural de fundo vazio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148064" y="1124744"/>
            <a:ext cx="2072398" cy="1340768"/>
          </a:xfrm>
          <a:prstGeom prst="rect">
            <a:avLst/>
          </a:prstGeom>
          <a:noFill/>
        </p:spPr>
      </p:pic>
      <p:pic>
        <p:nvPicPr>
          <p:cNvPr id="145" name="Picture 4" descr="Parque infantil vazio com escorregadores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7245083" y="1124744"/>
            <a:ext cx="1898917" cy="1340768"/>
          </a:xfrm>
          <a:prstGeom prst="rect">
            <a:avLst/>
          </a:prstGeom>
          <a:noFill/>
        </p:spPr>
      </p:pic>
      <p:sp>
        <p:nvSpPr>
          <p:cNvPr id="146" name="CaixaDeTexto 145"/>
          <p:cNvSpPr txBox="1"/>
          <p:nvPr/>
        </p:nvSpPr>
        <p:spPr>
          <a:xfrm>
            <a:off x="0" y="1772816"/>
            <a:ext cx="5400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Título:</a:t>
            </a:r>
          </a:p>
          <a:p>
            <a:endParaRPr lang="pt-BR" b="1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</a:t>
            </a:r>
            <a:r>
              <a:rPr lang="pt-BR" dirty="0" smtClean="0">
                <a:latin typeface="Comic Sans MS" pitchFamily="66" charset="0"/>
              </a:rPr>
              <a:t>01:três </a:t>
            </a:r>
            <a:r>
              <a:rPr lang="pt-BR" dirty="0" smtClean="0">
                <a:latin typeface="Comic Sans MS" pitchFamily="66" charset="0"/>
              </a:rPr>
              <a:t>crianças estão brincando no parque. O menino se chama Davi e a menina </a:t>
            </a:r>
            <a:r>
              <a:rPr lang="pt-BR" dirty="0" smtClean="0">
                <a:latin typeface="Comic Sans MS" pitchFamily="66" charset="0"/>
              </a:rPr>
              <a:t>Larissa e a outra se chama Lua</a:t>
            </a:r>
            <a:r>
              <a:rPr lang="pt-BR" dirty="0" smtClean="0">
                <a:latin typeface="Comic Sans MS" pitchFamily="66" charset="0"/>
              </a:rPr>
              <a:t>  </a:t>
            </a:r>
          </a:p>
          <a:p>
            <a:r>
              <a:rPr lang="pt-BR" dirty="0" smtClean="0">
                <a:latin typeface="Comic Sans MS" pitchFamily="66" charset="0"/>
              </a:rPr>
              <a:t>                    </a:t>
            </a:r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</a:t>
            </a:r>
            <a:r>
              <a:rPr lang="pt-BR" dirty="0" smtClean="0">
                <a:latin typeface="Comic Sans MS" pitchFamily="66" charset="0"/>
              </a:rPr>
              <a:t>02: </a:t>
            </a:r>
            <a:r>
              <a:rPr lang="pt-BR" dirty="0" smtClean="0">
                <a:latin typeface="Comic Sans MS" pitchFamily="66" charset="0"/>
              </a:rPr>
              <a:t>a Larissa e o </a:t>
            </a:r>
            <a:r>
              <a:rPr lang="pt-BR" dirty="0" smtClean="0">
                <a:latin typeface="Comic Sans MS" pitchFamily="66" charset="0"/>
              </a:rPr>
              <a:t> </a:t>
            </a:r>
            <a:r>
              <a:rPr lang="pt-BR" dirty="0" smtClean="0">
                <a:latin typeface="Comic Sans MS" pitchFamily="66" charset="0"/>
              </a:rPr>
              <a:t>Davi </a:t>
            </a:r>
            <a:r>
              <a:rPr lang="pt-BR" dirty="0" smtClean="0">
                <a:latin typeface="Comic Sans MS" pitchFamily="66" charset="0"/>
              </a:rPr>
              <a:t> </a:t>
            </a:r>
            <a:r>
              <a:rPr lang="pt-BR" dirty="0" smtClean="0">
                <a:latin typeface="Comic Sans MS" pitchFamily="66" charset="0"/>
              </a:rPr>
              <a:t>foram comprar sorvete de chocolate e </a:t>
            </a:r>
            <a:r>
              <a:rPr lang="pt-BR" dirty="0" smtClean="0">
                <a:latin typeface="Comic Sans MS" pitchFamily="66" charset="0"/>
              </a:rPr>
              <a:t>morango,e  estava </a:t>
            </a:r>
            <a:r>
              <a:rPr lang="pt-BR" dirty="0" smtClean="0">
                <a:latin typeface="Comic Sans MS" pitchFamily="66" charset="0"/>
              </a:rPr>
              <a:t>delicioso.</a:t>
            </a:r>
            <a:endParaRPr lang="pt-BR" dirty="0" smtClean="0">
              <a:latin typeface="Comic Sans MS" pitchFamily="66" charset="0"/>
            </a:endParaRP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03: mas o sorvete </a:t>
            </a:r>
            <a:r>
              <a:rPr lang="pt-BR" dirty="0" smtClean="0">
                <a:latin typeface="Comic Sans MS" pitchFamily="66" charset="0"/>
              </a:rPr>
              <a:t>da </a:t>
            </a:r>
            <a:r>
              <a:rPr lang="pt-BR" dirty="0" smtClean="0">
                <a:latin typeface="Comic Sans MS" pitchFamily="66" charset="0"/>
              </a:rPr>
              <a:t>L</a:t>
            </a:r>
            <a:r>
              <a:rPr lang="pt-BR" dirty="0" smtClean="0">
                <a:latin typeface="Comic Sans MS" pitchFamily="66" charset="0"/>
              </a:rPr>
              <a:t>arissa caiu por que uma menina esbarrou nela.</a:t>
            </a:r>
            <a:endParaRPr lang="pt-BR" dirty="0" smtClean="0">
              <a:latin typeface="Comic Sans MS" pitchFamily="66" charset="0"/>
            </a:endParaRP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04: o </a:t>
            </a:r>
            <a:r>
              <a:rPr lang="pt-BR" dirty="0" smtClean="0">
                <a:latin typeface="Comic Sans MS" pitchFamily="66" charset="0"/>
              </a:rPr>
              <a:t>Davi e a Lua foram comprar  </a:t>
            </a:r>
            <a:r>
              <a:rPr lang="pt-BR" dirty="0" smtClean="0">
                <a:latin typeface="Comic Sans MS" pitchFamily="66" charset="0"/>
              </a:rPr>
              <a:t>outro sorvete para a Larissa ,depois dela ter comido foi brincar no escorregador.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</a:t>
            </a:r>
            <a:r>
              <a:rPr lang="pt-BR" dirty="0" smtClean="0">
                <a:latin typeface="Comic Sans MS" pitchFamily="66" charset="0"/>
              </a:rPr>
              <a:t>05:FIM.</a:t>
            </a:r>
            <a:endParaRPr lang="pt-BR" dirty="0" smtClean="0">
              <a:latin typeface="Comic Sans MS" pitchFamily="66" charset="0"/>
            </a:endParaRPr>
          </a:p>
          <a:p>
            <a:endParaRPr lang="pt-B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3" name="Imagem 2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" name="Imagem 3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5" name="Imagem 4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6" name="Imagem 5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8" name="Imagem 7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556944"/>
            <a:ext cx="1211808" cy="1368000"/>
          </a:xfrm>
          <a:prstGeom prst="rect">
            <a:avLst/>
          </a:prstGeom>
        </p:spPr>
      </p:pic>
      <p:pic>
        <p:nvPicPr>
          <p:cNvPr id="9" name="Imagem 8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07904" y="1556944"/>
            <a:ext cx="1048470" cy="1368000"/>
          </a:xfrm>
          <a:prstGeom prst="rect">
            <a:avLst/>
          </a:prstGeom>
        </p:spPr>
      </p:pic>
      <p:pic>
        <p:nvPicPr>
          <p:cNvPr id="10" name="Imagem 9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63688" y="1556944"/>
            <a:ext cx="1053104" cy="1368000"/>
          </a:xfrm>
          <a:prstGeom prst="rect">
            <a:avLst/>
          </a:prstGeom>
        </p:spPr>
      </p:pic>
      <p:pic>
        <p:nvPicPr>
          <p:cNvPr id="11" name="Imagem 10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71600" y="1556944"/>
            <a:ext cx="954196" cy="1368000"/>
          </a:xfrm>
          <a:prstGeom prst="rect">
            <a:avLst/>
          </a:prstGeom>
        </p:spPr>
      </p:pic>
      <p:pic>
        <p:nvPicPr>
          <p:cNvPr id="12" name="Imagem 11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1520928"/>
            <a:ext cx="1113000" cy="1260000"/>
          </a:xfrm>
          <a:prstGeom prst="rect">
            <a:avLst/>
          </a:prstGeom>
        </p:spPr>
      </p:pic>
      <p:pic>
        <p:nvPicPr>
          <p:cNvPr id="14" name="Imagem 13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08104" y="0"/>
            <a:ext cx="1042283" cy="1368000"/>
          </a:xfrm>
          <a:prstGeom prst="rect">
            <a:avLst/>
          </a:prstGeom>
        </p:spPr>
      </p:pic>
      <p:pic>
        <p:nvPicPr>
          <p:cNvPr id="15" name="Imagem 14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176993" cy="1368000"/>
          </a:xfrm>
          <a:prstGeom prst="rect">
            <a:avLst/>
          </a:prstGeom>
        </p:spPr>
      </p:pic>
      <p:pic>
        <p:nvPicPr>
          <p:cNvPr id="16" name="Imagem 15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15616" y="44776"/>
            <a:ext cx="948845" cy="1368000"/>
          </a:xfrm>
          <a:prstGeom prst="rect">
            <a:avLst/>
          </a:prstGeom>
        </p:spPr>
      </p:pic>
      <p:pic>
        <p:nvPicPr>
          <p:cNvPr id="17" name="Imagem 16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35696" y="0"/>
            <a:ext cx="1231722" cy="1368000"/>
          </a:xfrm>
          <a:prstGeom prst="rect">
            <a:avLst/>
          </a:prstGeom>
        </p:spPr>
      </p:pic>
      <p:pic>
        <p:nvPicPr>
          <p:cNvPr id="18" name="Imagem 17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59832" y="0"/>
            <a:ext cx="1096449" cy="1368000"/>
          </a:xfrm>
          <a:prstGeom prst="rect">
            <a:avLst/>
          </a:prstGeom>
        </p:spPr>
      </p:pic>
      <p:pic>
        <p:nvPicPr>
          <p:cNvPr id="19" name="Imagem 18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11960" y="0"/>
            <a:ext cx="1393243" cy="1368000"/>
          </a:xfrm>
          <a:prstGeom prst="rect">
            <a:avLst/>
          </a:prstGeom>
        </p:spPr>
      </p:pic>
      <p:pic>
        <p:nvPicPr>
          <p:cNvPr id="21" name="Imagem 20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02750" y="2853088"/>
            <a:ext cx="1093386" cy="1368000"/>
          </a:xfrm>
          <a:prstGeom prst="rect">
            <a:avLst/>
          </a:prstGeom>
        </p:spPr>
      </p:pic>
      <p:pic>
        <p:nvPicPr>
          <p:cNvPr id="22" name="Imagem 21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45150" y="2925096"/>
            <a:ext cx="957600" cy="1368000"/>
          </a:xfrm>
          <a:prstGeom prst="rect">
            <a:avLst/>
          </a:prstGeom>
        </p:spPr>
      </p:pic>
      <p:pic>
        <p:nvPicPr>
          <p:cNvPr id="23" name="Imagem 22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58534" y="2925096"/>
            <a:ext cx="956608" cy="1368000"/>
          </a:xfrm>
          <a:prstGeom prst="rect">
            <a:avLst/>
          </a:prstGeom>
        </p:spPr>
      </p:pic>
      <p:pic>
        <p:nvPicPr>
          <p:cNvPr id="24" name="Imagem 23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50422" y="2961088"/>
            <a:ext cx="1060240" cy="1260000"/>
          </a:xfrm>
          <a:prstGeom prst="rect">
            <a:avLst/>
          </a:prstGeom>
        </p:spPr>
      </p:pic>
      <p:pic>
        <p:nvPicPr>
          <p:cNvPr id="25" name="Imagem 24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-13266" y="2853088"/>
            <a:ext cx="990816" cy="1368000"/>
          </a:xfrm>
          <a:prstGeom prst="rect">
            <a:avLst/>
          </a:prstGeom>
        </p:spPr>
      </p:pic>
      <p:pic>
        <p:nvPicPr>
          <p:cNvPr id="26" name="Imagem 25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58334" y="2961088"/>
            <a:ext cx="1061050" cy="1260000"/>
          </a:xfrm>
          <a:prstGeom prst="rect">
            <a:avLst/>
          </a:prstGeom>
        </p:spPr>
      </p:pic>
      <p:pic>
        <p:nvPicPr>
          <p:cNvPr id="28" name="Imagem 27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995936" y="4221088"/>
            <a:ext cx="1070174" cy="1368000"/>
          </a:xfrm>
          <a:prstGeom prst="rect">
            <a:avLst/>
          </a:prstGeom>
        </p:spPr>
      </p:pic>
      <p:pic>
        <p:nvPicPr>
          <p:cNvPr id="29" name="Imagem 28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04048" y="4221240"/>
            <a:ext cx="944325" cy="1368000"/>
          </a:xfrm>
          <a:prstGeom prst="rect">
            <a:avLst/>
          </a:prstGeom>
        </p:spPr>
      </p:pic>
      <p:pic>
        <p:nvPicPr>
          <p:cNvPr id="30" name="Imagem 29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15816" y="4329240"/>
            <a:ext cx="1139250" cy="1260000"/>
          </a:xfrm>
          <a:prstGeom prst="rect">
            <a:avLst/>
          </a:prstGeom>
        </p:spPr>
      </p:pic>
      <p:pic>
        <p:nvPicPr>
          <p:cNvPr id="31" name="Imagem 30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27239" y="4221240"/>
            <a:ext cx="1060585" cy="1368000"/>
          </a:xfrm>
          <a:prstGeom prst="rect">
            <a:avLst/>
          </a:prstGeom>
        </p:spPr>
      </p:pic>
      <p:pic>
        <p:nvPicPr>
          <p:cNvPr id="32" name="Imagem 31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99592" y="4221240"/>
            <a:ext cx="1054290" cy="1368000"/>
          </a:xfrm>
          <a:prstGeom prst="rect">
            <a:avLst/>
          </a:prstGeom>
        </p:spPr>
      </p:pic>
      <p:pic>
        <p:nvPicPr>
          <p:cNvPr id="33" name="Imagem 32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0" y="4221240"/>
            <a:ext cx="974898" cy="1368000"/>
          </a:xfrm>
          <a:prstGeom prst="rect">
            <a:avLst/>
          </a:prstGeom>
        </p:spPr>
      </p:pic>
      <p:pic>
        <p:nvPicPr>
          <p:cNvPr id="35" name="Imagem 34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11961" y="5625384"/>
            <a:ext cx="1040231" cy="1260000"/>
          </a:xfrm>
          <a:prstGeom prst="rect">
            <a:avLst/>
          </a:prstGeom>
        </p:spPr>
      </p:pic>
      <p:pic>
        <p:nvPicPr>
          <p:cNvPr id="36" name="Imagem 35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20072" y="5625384"/>
            <a:ext cx="1547088" cy="1260000"/>
          </a:xfrm>
          <a:prstGeom prst="rect">
            <a:avLst/>
          </a:prstGeom>
        </p:spPr>
      </p:pic>
      <p:pic>
        <p:nvPicPr>
          <p:cNvPr id="37" name="Imagem 36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195137" y="5517384"/>
            <a:ext cx="1016823" cy="1368000"/>
          </a:xfrm>
          <a:prstGeom prst="rect">
            <a:avLst/>
          </a:prstGeom>
        </p:spPr>
      </p:pic>
      <p:pic>
        <p:nvPicPr>
          <p:cNvPr id="38" name="Imagem 37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16895" y="5553376"/>
            <a:ext cx="1077099" cy="1260000"/>
          </a:xfrm>
          <a:prstGeom prst="rect">
            <a:avLst/>
          </a:prstGeom>
        </p:spPr>
      </p:pic>
      <p:pic>
        <p:nvPicPr>
          <p:cNvPr id="39" name="Imagem 38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27940" y="5490000"/>
            <a:ext cx="995788" cy="1368000"/>
          </a:xfrm>
          <a:prstGeom prst="rect">
            <a:avLst/>
          </a:prstGeom>
        </p:spPr>
      </p:pic>
      <p:pic>
        <p:nvPicPr>
          <p:cNvPr id="40" name="Imagem 39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0" y="5490000"/>
            <a:ext cx="1107190" cy="1368000"/>
          </a:xfrm>
          <a:prstGeom prst="rect">
            <a:avLst/>
          </a:prstGeom>
        </p:spPr>
      </p:pic>
      <p:pic>
        <p:nvPicPr>
          <p:cNvPr id="41" name="Imagem 40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42" name="Imagem 41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3" name="Imagem 42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44" name="Imagem 43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45" name="Imagem 44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46" name="Imagem 45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47" name="Imagem 46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8" name="Imagem 47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49" name="Imagem 48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50" name="Imagem 49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51" name="Imagem 50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3058" y="1556944"/>
            <a:ext cx="1211808" cy="1368000"/>
          </a:xfrm>
          <a:prstGeom prst="rect">
            <a:avLst/>
          </a:prstGeom>
        </p:spPr>
      </p:pic>
      <p:pic>
        <p:nvPicPr>
          <p:cNvPr id="52" name="Imagem 51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21170" y="1556944"/>
            <a:ext cx="1048470" cy="1368000"/>
          </a:xfrm>
          <a:prstGeom prst="rect">
            <a:avLst/>
          </a:prstGeom>
        </p:spPr>
      </p:pic>
      <p:pic>
        <p:nvPicPr>
          <p:cNvPr id="53" name="Imagem 52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76954" y="1556944"/>
            <a:ext cx="1053104" cy="1368000"/>
          </a:xfrm>
          <a:prstGeom prst="rect">
            <a:avLst/>
          </a:prstGeom>
        </p:spPr>
      </p:pic>
      <p:pic>
        <p:nvPicPr>
          <p:cNvPr id="54" name="Imagem 53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4866" y="1556944"/>
            <a:ext cx="954196" cy="1368000"/>
          </a:xfrm>
          <a:prstGeom prst="rect">
            <a:avLst/>
          </a:prstGeom>
        </p:spPr>
      </p:pic>
      <p:pic>
        <p:nvPicPr>
          <p:cNvPr id="55" name="Imagem 54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266" y="1520928"/>
            <a:ext cx="1113000" cy="1260000"/>
          </a:xfrm>
          <a:prstGeom prst="rect">
            <a:avLst/>
          </a:prstGeom>
        </p:spPr>
      </p:pic>
      <p:pic>
        <p:nvPicPr>
          <p:cNvPr id="56" name="Imagem 55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21370" y="0"/>
            <a:ext cx="1042283" cy="1368000"/>
          </a:xfrm>
          <a:prstGeom prst="rect">
            <a:avLst/>
          </a:prstGeom>
        </p:spPr>
      </p:pic>
      <p:pic>
        <p:nvPicPr>
          <p:cNvPr id="57" name="Imagem 56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266" y="0"/>
            <a:ext cx="1176993" cy="1368000"/>
          </a:xfrm>
          <a:prstGeom prst="rect">
            <a:avLst/>
          </a:prstGeom>
        </p:spPr>
      </p:pic>
      <p:pic>
        <p:nvPicPr>
          <p:cNvPr id="58" name="Imagem 57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28882" y="44776"/>
            <a:ext cx="948845" cy="1368000"/>
          </a:xfrm>
          <a:prstGeom prst="rect">
            <a:avLst/>
          </a:prstGeom>
        </p:spPr>
      </p:pic>
      <p:pic>
        <p:nvPicPr>
          <p:cNvPr id="59" name="Imagem 58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48962" y="0"/>
            <a:ext cx="1231722" cy="1368000"/>
          </a:xfrm>
          <a:prstGeom prst="rect">
            <a:avLst/>
          </a:prstGeom>
        </p:spPr>
      </p:pic>
      <p:pic>
        <p:nvPicPr>
          <p:cNvPr id="60" name="Imagem 59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73098" y="0"/>
            <a:ext cx="1096449" cy="1368000"/>
          </a:xfrm>
          <a:prstGeom prst="rect">
            <a:avLst/>
          </a:prstGeom>
        </p:spPr>
      </p:pic>
      <p:pic>
        <p:nvPicPr>
          <p:cNvPr id="61" name="Imagem 60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25226" y="0"/>
            <a:ext cx="1393243" cy="1368000"/>
          </a:xfrm>
          <a:prstGeom prst="rect">
            <a:avLst/>
          </a:prstGeom>
        </p:spPr>
      </p:pic>
      <p:pic>
        <p:nvPicPr>
          <p:cNvPr id="62" name="Imagem 61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16016" y="2853088"/>
            <a:ext cx="1093386" cy="1368000"/>
          </a:xfrm>
          <a:prstGeom prst="rect">
            <a:avLst/>
          </a:prstGeom>
        </p:spPr>
      </p:pic>
      <p:pic>
        <p:nvPicPr>
          <p:cNvPr id="63" name="Imagem 62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58416" y="2925096"/>
            <a:ext cx="957600" cy="1368000"/>
          </a:xfrm>
          <a:prstGeom prst="rect">
            <a:avLst/>
          </a:prstGeom>
        </p:spPr>
      </p:pic>
      <p:pic>
        <p:nvPicPr>
          <p:cNvPr id="64" name="Imagem 63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71800" y="2925096"/>
            <a:ext cx="956608" cy="1368000"/>
          </a:xfrm>
          <a:prstGeom prst="rect">
            <a:avLst/>
          </a:prstGeom>
        </p:spPr>
      </p:pic>
      <p:pic>
        <p:nvPicPr>
          <p:cNvPr id="65" name="Imagem 64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63688" y="2961088"/>
            <a:ext cx="1060240" cy="1260000"/>
          </a:xfrm>
          <a:prstGeom prst="rect">
            <a:avLst/>
          </a:prstGeom>
        </p:spPr>
      </p:pic>
      <p:pic>
        <p:nvPicPr>
          <p:cNvPr id="66" name="Imagem 65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0" y="2853088"/>
            <a:ext cx="990816" cy="1368000"/>
          </a:xfrm>
          <a:prstGeom prst="rect">
            <a:avLst/>
          </a:prstGeom>
        </p:spPr>
      </p:pic>
      <p:pic>
        <p:nvPicPr>
          <p:cNvPr id="67" name="Imagem 66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71600" y="2961088"/>
            <a:ext cx="1061050" cy="1260000"/>
          </a:xfrm>
          <a:prstGeom prst="rect">
            <a:avLst/>
          </a:prstGeom>
        </p:spPr>
      </p:pic>
      <p:pic>
        <p:nvPicPr>
          <p:cNvPr id="68" name="Imagem 67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009202" y="4221088"/>
            <a:ext cx="1070174" cy="1368000"/>
          </a:xfrm>
          <a:prstGeom prst="rect">
            <a:avLst/>
          </a:prstGeom>
        </p:spPr>
      </p:pic>
      <p:pic>
        <p:nvPicPr>
          <p:cNvPr id="69" name="Imagem 68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17314" y="4221240"/>
            <a:ext cx="944325" cy="1368000"/>
          </a:xfrm>
          <a:prstGeom prst="rect">
            <a:avLst/>
          </a:prstGeom>
        </p:spPr>
      </p:pic>
      <p:pic>
        <p:nvPicPr>
          <p:cNvPr id="70" name="Imagem 69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29082" y="4329240"/>
            <a:ext cx="1139250" cy="1260000"/>
          </a:xfrm>
          <a:prstGeom prst="rect">
            <a:avLst/>
          </a:prstGeom>
        </p:spPr>
      </p:pic>
      <p:pic>
        <p:nvPicPr>
          <p:cNvPr id="71" name="Imagem 70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40505" y="4221240"/>
            <a:ext cx="1060585" cy="1368000"/>
          </a:xfrm>
          <a:prstGeom prst="rect">
            <a:avLst/>
          </a:prstGeom>
        </p:spPr>
      </p:pic>
      <p:pic>
        <p:nvPicPr>
          <p:cNvPr id="72" name="Imagem 71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12858" y="4221240"/>
            <a:ext cx="1054290" cy="1368000"/>
          </a:xfrm>
          <a:prstGeom prst="rect">
            <a:avLst/>
          </a:prstGeom>
        </p:spPr>
      </p:pic>
      <p:pic>
        <p:nvPicPr>
          <p:cNvPr id="73" name="Imagem 72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3266" y="4221240"/>
            <a:ext cx="974898" cy="1368000"/>
          </a:xfrm>
          <a:prstGeom prst="rect">
            <a:avLst/>
          </a:prstGeom>
        </p:spPr>
      </p:pic>
      <p:pic>
        <p:nvPicPr>
          <p:cNvPr id="74" name="Imagem 73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25227" y="5625384"/>
            <a:ext cx="1040231" cy="1260000"/>
          </a:xfrm>
          <a:prstGeom prst="rect">
            <a:avLst/>
          </a:prstGeom>
        </p:spPr>
      </p:pic>
      <p:pic>
        <p:nvPicPr>
          <p:cNvPr id="75" name="Imagem 74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33338" y="5625384"/>
            <a:ext cx="1547088" cy="1260000"/>
          </a:xfrm>
          <a:prstGeom prst="rect">
            <a:avLst/>
          </a:prstGeom>
        </p:spPr>
      </p:pic>
      <p:pic>
        <p:nvPicPr>
          <p:cNvPr id="76" name="Imagem 75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208403" y="5517384"/>
            <a:ext cx="1016823" cy="1368000"/>
          </a:xfrm>
          <a:prstGeom prst="rect">
            <a:avLst/>
          </a:prstGeom>
        </p:spPr>
      </p:pic>
      <p:pic>
        <p:nvPicPr>
          <p:cNvPr id="77" name="Imagem 76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30161" y="5553376"/>
            <a:ext cx="1077099" cy="1260000"/>
          </a:xfrm>
          <a:prstGeom prst="rect">
            <a:avLst/>
          </a:prstGeom>
        </p:spPr>
      </p:pic>
      <p:pic>
        <p:nvPicPr>
          <p:cNvPr id="78" name="Imagem 77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41206" y="5490000"/>
            <a:ext cx="995788" cy="1368000"/>
          </a:xfrm>
          <a:prstGeom prst="rect">
            <a:avLst/>
          </a:prstGeom>
        </p:spPr>
      </p:pic>
      <p:pic>
        <p:nvPicPr>
          <p:cNvPr id="79" name="Imagem 78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3266" y="5490000"/>
            <a:ext cx="1107190" cy="1368000"/>
          </a:xfrm>
          <a:prstGeom prst="rect">
            <a:avLst/>
          </a:prstGeom>
        </p:spPr>
      </p:pic>
      <p:pic>
        <p:nvPicPr>
          <p:cNvPr id="80" name="Imagem 79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3058" y="1529560"/>
            <a:ext cx="1211808" cy="1368000"/>
          </a:xfrm>
          <a:prstGeom prst="rect">
            <a:avLst/>
          </a:prstGeom>
        </p:spPr>
      </p:pic>
      <p:pic>
        <p:nvPicPr>
          <p:cNvPr id="81" name="Imagem 80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21170" y="1529560"/>
            <a:ext cx="1048470" cy="1368000"/>
          </a:xfrm>
          <a:prstGeom prst="rect">
            <a:avLst/>
          </a:prstGeom>
        </p:spPr>
      </p:pic>
      <p:pic>
        <p:nvPicPr>
          <p:cNvPr id="82" name="Imagem 81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76954" y="1529560"/>
            <a:ext cx="1053104" cy="1368000"/>
          </a:xfrm>
          <a:prstGeom prst="rect">
            <a:avLst/>
          </a:prstGeom>
        </p:spPr>
      </p:pic>
      <p:pic>
        <p:nvPicPr>
          <p:cNvPr id="83" name="Imagem 82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4866" y="1529560"/>
            <a:ext cx="954196" cy="1368000"/>
          </a:xfrm>
          <a:prstGeom prst="rect">
            <a:avLst/>
          </a:prstGeom>
        </p:spPr>
      </p:pic>
      <p:pic>
        <p:nvPicPr>
          <p:cNvPr id="84" name="Imagem 83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266" y="1493544"/>
            <a:ext cx="1113000" cy="1260000"/>
          </a:xfrm>
          <a:prstGeom prst="rect">
            <a:avLst/>
          </a:prstGeom>
        </p:spPr>
      </p:pic>
      <p:pic>
        <p:nvPicPr>
          <p:cNvPr id="85" name="Imagem 84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21370" y="-27384"/>
            <a:ext cx="1042283" cy="1368000"/>
          </a:xfrm>
          <a:prstGeom prst="rect">
            <a:avLst/>
          </a:prstGeom>
        </p:spPr>
      </p:pic>
      <p:pic>
        <p:nvPicPr>
          <p:cNvPr id="86" name="Imagem 85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266" y="-27384"/>
            <a:ext cx="1176993" cy="1368000"/>
          </a:xfrm>
          <a:prstGeom prst="rect">
            <a:avLst/>
          </a:prstGeom>
        </p:spPr>
      </p:pic>
      <p:pic>
        <p:nvPicPr>
          <p:cNvPr id="87" name="Imagem 86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28882" y="17392"/>
            <a:ext cx="948845" cy="1368000"/>
          </a:xfrm>
          <a:prstGeom prst="rect">
            <a:avLst/>
          </a:prstGeom>
        </p:spPr>
      </p:pic>
      <p:pic>
        <p:nvPicPr>
          <p:cNvPr id="88" name="Imagem 87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35696" y="0"/>
            <a:ext cx="1231722" cy="1368000"/>
          </a:xfrm>
          <a:prstGeom prst="rect">
            <a:avLst/>
          </a:prstGeom>
        </p:spPr>
      </p:pic>
      <p:pic>
        <p:nvPicPr>
          <p:cNvPr id="89" name="Imagem 88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73098" y="-27384"/>
            <a:ext cx="1096449" cy="1368000"/>
          </a:xfrm>
          <a:prstGeom prst="rect">
            <a:avLst/>
          </a:prstGeom>
        </p:spPr>
      </p:pic>
      <p:pic>
        <p:nvPicPr>
          <p:cNvPr id="90" name="Imagem 89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11960" y="0"/>
            <a:ext cx="1393243" cy="1368000"/>
          </a:xfrm>
          <a:prstGeom prst="rect">
            <a:avLst/>
          </a:prstGeom>
        </p:spPr>
      </p:pic>
      <p:pic>
        <p:nvPicPr>
          <p:cNvPr id="91" name="Imagem 90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16016" y="2825704"/>
            <a:ext cx="1093386" cy="1368000"/>
          </a:xfrm>
          <a:prstGeom prst="rect">
            <a:avLst/>
          </a:prstGeom>
        </p:spPr>
      </p:pic>
      <p:pic>
        <p:nvPicPr>
          <p:cNvPr id="92" name="Imagem 91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58416" y="2897712"/>
            <a:ext cx="957600" cy="1368000"/>
          </a:xfrm>
          <a:prstGeom prst="rect">
            <a:avLst/>
          </a:prstGeom>
        </p:spPr>
      </p:pic>
      <p:pic>
        <p:nvPicPr>
          <p:cNvPr id="93" name="Imagem 92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71800" y="2897712"/>
            <a:ext cx="956608" cy="1368000"/>
          </a:xfrm>
          <a:prstGeom prst="rect">
            <a:avLst/>
          </a:prstGeom>
        </p:spPr>
      </p:pic>
      <p:pic>
        <p:nvPicPr>
          <p:cNvPr id="94" name="Imagem 93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63688" y="2933704"/>
            <a:ext cx="1060240" cy="1260000"/>
          </a:xfrm>
          <a:prstGeom prst="rect">
            <a:avLst/>
          </a:prstGeom>
        </p:spPr>
      </p:pic>
      <p:pic>
        <p:nvPicPr>
          <p:cNvPr id="95" name="Imagem 94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0" y="2825704"/>
            <a:ext cx="990816" cy="1368000"/>
          </a:xfrm>
          <a:prstGeom prst="rect">
            <a:avLst/>
          </a:prstGeom>
        </p:spPr>
      </p:pic>
      <p:pic>
        <p:nvPicPr>
          <p:cNvPr id="96" name="Imagem 95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71600" y="2933704"/>
            <a:ext cx="1061050" cy="1260000"/>
          </a:xfrm>
          <a:prstGeom prst="rect">
            <a:avLst/>
          </a:prstGeom>
        </p:spPr>
      </p:pic>
      <p:pic>
        <p:nvPicPr>
          <p:cNvPr id="97" name="Imagem 96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009202" y="4193704"/>
            <a:ext cx="1070174" cy="1368000"/>
          </a:xfrm>
          <a:prstGeom prst="rect">
            <a:avLst/>
          </a:prstGeom>
        </p:spPr>
      </p:pic>
      <p:pic>
        <p:nvPicPr>
          <p:cNvPr id="98" name="Imagem 97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17314" y="4193856"/>
            <a:ext cx="944325" cy="1368000"/>
          </a:xfrm>
          <a:prstGeom prst="rect">
            <a:avLst/>
          </a:prstGeom>
        </p:spPr>
      </p:pic>
      <p:pic>
        <p:nvPicPr>
          <p:cNvPr id="99" name="Imagem 98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29082" y="4301856"/>
            <a:ext cx="1139250" cy="1260000"/>
          </a:xfrm>
          <a:prstGeom prst="rect">
            <a:avLst/>
          </a:prstGeom>
        </p:spPr>
      </p:pic>
      <p:pic>
        <p:nvPicPr>
          <p:cNvPr id="100" name="Imagem 99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40505" y="4193856"/>
            <a:ext cx="1060585" cy="1368000"/>
          </a:xfrm>
          <a:prstGeom prst="rect">
            <a:avLst/>
          </a:prstGeom>
        </p:spPr>
      </p:pic>
      <p:pic>
        <p:nvPicPr>
          <p:cNvPr id="101" name="Imagem 100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12858" y="4193856"/>
            <a:ext cx="1054290" cy="1368000"/>
          </a:xfrm>
          <a:prstGeom prst="rect">
            <a:avLst/>
          </a:prstGeom>
        </p:spPr>
      </p:pic>
      <p:pic>
        <p:nvPicPr>
          <p:cNvPr id="102" name="Imagem 101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3266" y="4193856"/>
            <a:ext cx="974898" cy="1368000"/>
          </a:xfrm>
          <a:prstGeom prst="rect">
            <a:avLst/>
          </a:prstGeom>
        </p:spPr>
      </p:pic>
      <p:pic>
        <p:nvPicPr>
          <p:cNvPr id="103" name="Imagem 102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25227" y="5598000"/>
            <a:ext cx="1040231" cy="1260000"/>
          </a:xfrm>
          <a:prstGeom prst="rect">
            <a:avLst/>
          </a:prstGeom>
        </p:spPr>
      </p:pic>
      <p:pic>
        <p:nvPicPr>
          <p:cNvPr id="104" name="Imagem 103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33338" y="5598000"/>
            <a:ext cx="1547088" cy="1260000"/>
          </a:xfrm>
          <a:prstGeom prst="rect">
            <a:avLst/>
          </a:prstGeom>
        </p:spPr>
      </p:pic>
      <p:pic>
        <p:nvPicPr>
          <p:cNvPr id="105" name="Imagem 104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208403" y="5490000"/>
            <a:ext cx="1016823" cy="1368000"/>
          </a:xfrm>
          <a:prstGeom prst="rect">
            <a:avLst/>
          </a:prstGeom>
        </p:spPr>
      </p:pic>
      <p:pic>
        <p:nvPicPr>
          <p:cNvPr id="106" name="Imagem 105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30161" y="5525992"/>
            <a:ext cx="1077099" cy="1260000"/>
          </a:xfrm>
          <a:prstGeom prst="rect">
            <a:avLst/>
          </a:prstGeom>
        </p:spPr>
      </p:pic>
      <p:pic>
        <p:nvPicPr>
          <p:cNvPr id="107" name="Imagem 106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41206" y="5462616"/>
            <a:ext cx="995788" cy="1368000"/>
          </a:xfrm>
          <a:prstGeom prst="rect">
            <a:avLst/>
          </a:prstGeom>
        </p:spPr>
      </p:pic>
      <p:pic>
        <p:nvPicPr>
          <p:cNvPr id="108" name="Imagem 107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3266" y="5462616"/>
            <a:ext cx="1107190" cy="136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368"/>
            <a:ext cx="9036496" cy="6608632"/>
          </a:xfrm>
          <a:prstGeom prst="rect">
            <a:avLst/>
          </a:prstGeom>
          <a:noFill/>
        </p:spPr>
      </p:pic>
      <p:pic>
        <p:nvPicPr>
          <p:cNvPr id="4" name="Imagem 3" descr="desenho-menina01.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2924944"/>
            <a:ext cx="1241800" cy="1368000"/>
          </a:xfrm>
          <a:prstGeom prst="rect">
            <a:avLst/>
          </a:prstGeom>
        </p:spPr>
      </p:pic>
      <p:pic>
        <p:nvPicPr>
          <p:cNvPr id="5" name="Imagem 4" descr="desenho-menina03.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2708920"/>
            <a:ext cx="1042283" cy="1368000"/>
          </a:xfrm>
          <a:prstGeom prst="rect">
            <a:avLst/>
          </a:prstGeom>
        </p:spPr>
      </p:pic>
      <p:pic>
        <p:nvPicPr>
          <p:cNvPr id="6" name="Imagem 5" descr="desenho-menino02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332656"/>
            <a:ext cx="1060585" cy="136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7" y="188640"/>
            <a:ext cx="9139793" cy="6453336"/>
          </a:xfrm>
          <a:prstGeom prst="rect">
            <a:avLst/>
          </a:prstGeom>
          <a:noFill/>
        </p:spPr>
      </p:pic>
      <p:pic>
        <p:nvPicPr>
          <p:cNvPr id="4" name="Imagem 3" descr="desenho-menino02.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2348880"/>
            <a:ext cx="974898" cy="1368000"/>
          </a:xfrm>
          <a:prstGeom prst="rect">
            <a:avLst/>
          </a:prstGeom>
        </p:spPr>
      </p:pic>
      <p:pic>
        <p:nvPicPr>
          <p:cNvPr id="5" name="Imagem 4" descr="desenho-menina01.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2852936"/>
            <a:ext cx="1249900" cy="1368000"/>
          </a:xfrm>
          <a:prstGeom prst="rect">
            <a:avLst/>
          </a:prstGeom>
        </p:spPr>
      </p:pic>
      <p:pic>
        <p:nvPicPr>
          <p:cNvPr id="6" name="Imagem 5" descr="desenho-menina02.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3284984"/>
            <a:ext cx="1053104" cy="1368000"/>
          </a:xfrm>
          <a:prstGeom prst="rect">
            <a:avLst/>
          </a:prstGeom>
        </p:spPr>
      </p:pic>
      <p:pic>
        <p:nvPicPr>
          <p:cNvPr id="7" name="Imagem 6" descr="desenho-menina03.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3284984"/>
            <a:ext cx="1231722" cy="136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1078"/>
            <a:ext cx="9144000" cy="6456306"/>
          </a:xfrm>
          <a:prstGeom prst="rect">
            <a:avLst/>
          </a:prstGeom>
          <a:noFill/>
        </p:spPr>
      </p:pic>
      <p:pic>
        <p:nvPicPr>
          <p:cNvPr id="5" name="Imagem 4" descr="desenho-menina03.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708920"/>
            <a:ext cx="1393243" cy="1368000"/>
          </a:xfrm>
          <a:prstGeom prst="rect">
            <a:avLst/>
          </a:prstGeom>
        </p:spPr>
      </p:pic>
      <p:pic>
        <p:nvPicPr>
          <p:cNvPr id="6" name="Imagem 5" descr="desenho-menina02.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924944"/>
            <a:ext cx="1211808" cy="136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ário de parque natural de fundo vaz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87121" cy="2708920"/>
          </a:xfrm>
          <a:prstGeom prst="rect">
            <a:avLst/>
          </a:prstGeom>
          <a:noFill/>
        </p:spPr>
      </p:pic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3960440" cy="2796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ário de parque natural de fundo vaz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87121" cy="2708920"/>
          </a:xfrm>
          <a:prstGeom prst="rect">
            <a:avLst/>
          </a:prstGeom>
          <a:noFill/>
        </p:spPr>
      </p:pic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3960440" cy="2796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146</Words>
  <Application>Microsoft Office PowerPoint</Application>
  <PresentationFormat>Apresentação na tela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228581</dc:creator>
  <cp:lastModifiedBy>labebmou18</cp:lastModifiedBy>
  <cp:revision>25</cp:revision>
  <dcterms:created xsi:type="dcterms:W3CDTF">2025-05-08T13:34:07Z</dcterms:created>
  <dcterms:modified xsi:type="dcterms:W3CDTF">2025-06-05T14:27:52Z</dcterms:modified>
</cp:coreProperties>
</file>