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 </a:t>
            </a:r>
            <a:r>
              <a:rPr lang="pt-BR" sz="2000" dirty="0" err="1" smtClean="0">
                <a:latin typeface="Comic Sans MS" pitchFamily="66" charset="0"/>
              </a:rPr>
              <a:t>victor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gabriel</a:t>
            </a:r>
            <a:r>
              <a:rPr lang="pt-BR" sz="2000" dirty="0" smtClean="0">
                <a:latin typeface="Comic Sans MS" pitchFamily="66" charset="0"/>
              </a:rPr>
              <a:t> da silva de </a:t>
            </a:r>
            <a:r>
              <a:rPr lang="pt-BR" sz="2000" dirty="0" err="1" smtClean="0">
                <a:latin typeface="Comic Sans MS" pitchFamily="66" charset="0"/>
              </a:rPr>
              <a:t>jesus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manger</a:t>
            </a:r>
            <a:r>
              <a:rPr lang="pt-BR" sz="2000" dirty="0" smtClean="0">
                <a:latin typeface="Comic Sans MS" pitchFamily="66" charset="0"/>
              </a:rPr>
              <a:t>- </a:t>
            </a:r>
            <a:r>
              <a:rPr lang="pt-BR" sz="2000" dirty="0" err="1" smtClean="0">
                <a:latin typeface="Comic Sans MS" pitchFamily="66" charset="0"/>
              </a:rPr>
              <a:t>pablo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aaron</a:t>
            </a:r>
            <a:r>
              <a:rPr lang="pt-BR" sz="2000" dirty="0" smtClean="0">
                <a:latin typeface="Comic Sans MS" pitchFamily="66" charset="0"/>
              </a:rPr>
              <a:t> puma </a:t>
            </a:r>
            <a:r>
              <a:rPr lang="pt-BR" sz="2000" dirty="0" err="1" smtClean="0">
                <a:latin typeface="Comic Sans MS" pitchFamily="66" charset="0"/>
              </a:rPr>
              <a:t>tito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 4</a:t>
            </a:r>
            <a:r>
              <a:rPr lang="pt-BR" sz="2400" dirty="0" smtClean="0">
                <a:latin typeface="Comic Sans MS" pitchFamily="66" charset="0"/>
              </a:rPr>
              <a:t> ano B</a:t>
            </a:r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 </a:t>
            </a:r>
            <a:r>
              <a:rPr lang="pt-BR" sz="2000" dirty="0" err="1" smtClean="0">
                <a:latin typeface="Comic Sans MS" pitchFamily="66" charset="0"/>
              </a:rPr>
              <a:t>felipe</a:t>
            </a:r>
            <a:r>
              <a:rPr lang="pt-BR" sz="2000" dirty="0" smtClean="0">
                <a:latin typeface="Comic Sans MS" pitchFamily="66" charset="0"/>
              </a:rPr>
              <a:t> da silva pereira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60838" y="6165304"/>
            <a:ext cx="483161" cy="692696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940152" y="3933056"/>
            <a:ext cx="504056" cy="706214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868144" y="3140968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60232" y="2492896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004048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01:Pedro e João estão jogando bola.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02:E o Davi esta com a Julia escutando musica.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 E Alice esta com Maria conversando.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04:e depois a Alice e a Maria foram no </a:t>
            </a:r>
            <a:r>
              <a:rPr lang="pt-BR" dirty="0" smtClean="0">
                <a:latin typeface="Comic Sans MS" pitchFamily="66" charset="0"/>
              </a:rPr>
              <a:t>Shopping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05:depois o Davi e a Julia foram brincar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2494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-menino0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486110" cy="395904"/>
          </a:xfrm>
          <a:prstGeom prst="rect">
            <a:avLst/>
          </a:prstGeom>
        </p:spPr>
      </p:pic>
      <p:pic>
        <p:nvPicPr>
          <p:cNvPr id="10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8" y="0"/>
            <a:ext cx="8928992" cy="5366559"/>
          </a:xfrm>
          <a:prstGeom prst="rect">
            <a:avLst/>
          </a:prstGeom>
          <a:noFill/>
        </p:spPr>
      </p:pic>
      <p:pic>
        <p:nvPicPr>
          <p:cNvPr id="13" name="Imagem 12" descr="desenho-menina02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996952"/>
            <a:ext cx="1271967" cy="1659612"/>
          </a:xfrm>
          <a:prstGeom prst="rect">
            <a:avLst/>
          </a:prstGeom>
        </p:spPr>
      </p:pic>
      <p:pic>
        <p:nvPicPr>
          <p:cNvPr id="14" name="Imagem 13" descr="desenho-menino03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73016"/>
            <a:ext cx="1656184" cy="1420858"/>
          </a:xfrm>
          <a:prstGeom prst="rect">
            <a:avLst/>
          </a:prstGeom>
        </p:spPr>
      </p:pic>
      <p:sp>
        <p:nvSpPr>
          <p:cNvPr id="16" name="Texto explicativo retangular com cantos arredondados 15"/>
          <p:cNvSpPr/>
          <p:nvPr/>
        </p:nvSpPr>
        <p:spPr>
          <a:xfrm>
            <a:off x="2483768" y="620688"/>
            <a:ext cx="2160240" cy="2232248"/>
          </a:xfrm>
          <a:prstGeom prst="wedgeRoundRectCallout">
            <a:avLst>
              <a:gd name="adj1" fmla="val -10051"/>
              <a:gd name="adj2" fmla="val 76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Oi Julia vamos escutar musica</a:t>
            </a:r>
            <a:endParaRPr lang="pt-BR" dirty="0"/>
          </a:p>
        </p:txBody>
      </p:sp>
      <p:sp>
        <p:nvSpPr>
          <p:cNvPr id="17" name="Texto explicativo retangular 16"/>
          <p:cNvSpPr/>
          <p:nvPr/>
        </p:nvSpPr>
        <p:spPr>
          <a:xfrm>
            <a:off x="5148064" y="332656"/>
            <a:ext cx="2016224" cy="2232248"/>
          </a:xfrm>
          <a:prstGeom prst="wedgeRectCallout">
            <a:avLst>
              <a:gd name="adj1" fmla="val 6122"/>
              <a:gd name="adj2" fmla="val 69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simmmm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92" cy="6453336"/>
          </a:xfrm>
          <a:prstGeom prst="rect">
            <a:avLst/>
          </a:prstGeom>
          <a:noFill/>
        </p:spPr>
      </p:pic>
      <p:pic>
        <p:nvPicPr>
          <p:cNvPr id="4" name="Imagem 3" descr="desenho-menino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30188"/>
            <a:ext cx="1728192" cy="2468845"/>
          </a:xfrm>
          <a:prstGeom prst="rect">
            <a:avLst/>
          </a:prstGeom>
        </p:spPr>
      </p:pic>
      <p:pic>
        <p:nvPicPr>
          <p:cNvPr id="5" name="Imagem 4" descr="desenho-menino02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885994"/>
            <a:ext cx="1872208" cy="2429295"/>
          </a:xfrm>
          <a:prstGeom prst="rect">
            <a:avLst/>
          </a:prstGeom>
        </p:spPr>
      </p:pic>
      <p:sp>
        <p:nvSpPr>
          <p:cNvPr id="7" name="Texto explicativo retangular com cantos arredondados 6"/>
          <p:cNvSpPr/>
          <p:nvPr/>
        </p:nvSpPr>
        <p:spPr>
          <a:xfrm>
            <a:off x="0" y="1484784"/>
            <a:ext cx="3672408" cy="1872208"/>
          </a:xfrm>
          <a:prstGeom prst="wedgeRoundRectCallout">
            <a:avLst>
              <a:gd name="adj1" fmla="val -20833"/>
              <a:gd name="adj2" fmla="val 77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Oi João vamos jogar futebol</a:t>
            </a:r>
            <a:endParaRPr lang="pt-BR" sz="3200" dirty="0"/>
          </a:p>
        </p:txBody>
      </p:sp>
      <p:sp>
        <p:nvSpPr>
          <p:cNvPr id="8" name="Texto explicativo retangular 7"/>
          <p:cNvSpPr/>
          <p:nvPr/>
        </p:nvSpPr>
        <p:spPr>
          <a:xfrm>
            <a:off x="5076056" y="1556792"/>
            <a:ext cx="2520280" cy="1296144"/>
          </a:xfrm>
          <a:prstGeom prst="wedgeRectCallout">
            <a:avLst>
              <a:gd name="adj1" fmla="val -69437"/>
              <a:gd name="adj2" fmla="val 133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sim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pic>
        <p:nvPicPr>
          <p:cNvPr id="4" name="Imagem 3" descr="desenho-menina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2160240" cy="2379777"/>
          </a:xfrm>
          <a:prstGeom prst="rect">
            <a:avLst/>
          </a:prstGeom>
        </p:spPr>
      </p:pic>
      <p:pic>
        <p:nvPicPr>
          <p:cNvPr id="5" name="Imagem 4" descr="desenho-menina03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17032"/>
            <a:ext cx="1822241" cy="1904853"/>
          </a:xfrm>
          <a:prstGeom prst="rect">
            <a:avLst/>
          </a:prstGeom>
        </p:spPr>
      </p:pic>
      <p:sp>
        <p:nvSpPr>
          <p:cNvPr id="6" name="Texto explicativo retangular 5"/>
          <p:cNvSpPr/>
          <p:nvPr/>
        </p:nvSpPr>
        <p:spPr>
          <a:xfrm>
            <a:off x="2411760" y="2132856"/>
            <a:ext cx="2160240" cy="1008112"/>
          </a:xfrm>
          <a:prstGeom prst="wedgeRectCallout">
            <a:avLst>
              <a:gd name="adj1" fmla="val -2064"/>
              <a:gd name="adj2" fmla="val 10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Oi amiga vamos no </a:t>
            </a:r>
            <a:r>
              <a:rPr lang="pt-BR" dirty="0" err="1" smtClean="0"/>
              <a:t>S</a:t>
            </a:r>
            <a:r>
              <a:rPr lang="pt-BR" dirty="0" err="1" smtClean="0"/>
              <a:t>hoppig</a:t>
            </a:r>
            <a:endParaRPr lang="pt-BR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5148064" y="1340768"/>
            <a:ext cx="2160240" cy="1512168"/>
          </a:xfrm>
          <a:prstGeom prst="wedgeRoundRectCallout">
            <a:avLst>
              <a:gd name="adj1" fmla="val -20434"/>
              <a:gd name="adj2" fmla="val 938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 estou animada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6984" cy="613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144</Words>
  <Application>Microsoft Office PowerPoint</Application>
  <PresentationFormat>Apresentação na tela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labebmou22</cp:lastModifiedBy>
  <cp:revision>23</cp:revision>
  <dcterms:created xsi:type="dcterms:W3CDTF">2025-05-08T13:34:07Z</dcterms:created>
  <dcterms:modified xsi:type="dcterms:W3CDTF">2025-06-05T14:27:09Z</dcterms:modified>
</cp:coreProperties>
</file>