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</a:t>
            </a:r>
            <a:r>
              <a:rPr lang="pt-BR" sz="2000" dirty="0" smtClean="0">
                <a:latin typeface="Comic Sans MS" pitchFamily="66" charset="0"/>
              </a:rPr>
              <a:t>L</a:t>
            </a:r>
            <a:r>
              <a:rPr lang="pt-BR" sz="2000" dirty="0" smtClean="0">
                <a:latin typeface="Comic Sans MS" pitchFamily="66" charset="0"/>
              </a:rPr>
              <a:t>ouise </a:t>
            </a:r>
            <a:r>
              <a:rPr lang="pt-BR" sz="2000" dirty="0" smtClean="0">
                <a:latin typeface="Comic Sans MS" pitchFamily="66" charset="0"/>
              </a:rPr>
              <a:t>A</a:t>
            </a:r>
            <a:r>
              <a:rPr lang="pt-BR" sz="2000" dirty="0" smtClean="0">
                <a:latin typeface="Comic Sans MS" pitchFamily="66" charset="0"/>
              </a:rPr>
              <a:t>lves </a:t>
            </a:r>
            <a:r>
              <a:rPr lang="pt-BR" sz="2000" dirty="0" err="1" smtClean="0">
                <a:latin typeface="Comic Sans MS" pitchFamily="66" charset="0"/>
              </a:rPr>
              <a:t>N</a:t>
            </a:r>
            <a:r>
              <a:rPr lang="pt-BR" sz="2000" dirty="0" err="1" smtClean="0">
                <a:latin typeface="Comic Sans MS" pitchFamily="66" charset="0"/>
              </a:rPr>
              <a:t>etto</a:t>
            </a:r>
            <a:r>
              <a:rPr lang="pt-BR" sz="2000" dirty="0" smtClean="0">
                <a:latin typeface="Comic Sans MS" pitchFamily="66" charset="0"/>
              </a:rPr>
              <a:t>  </a:t>
            </a:r>
            <a:r>
              <a:rPr lang="pt-BR" sz="2000" dirty="0" smtClean="0">
                <a:latin typeface="Comic Sans MS" pitchFamily="66" charset="0"/>
              </a:rPr>
              <a:t>e </a:t>
            </a:r>
            <a:r>
              <a:rPr lang="pt-BR" sz="2000" dirty="0" smtClean="0">
                <a:latin typeface="Comic Sans MS" pitchFamily="66" charset="0"/>
              </a:rPr>
              <a:t>J</a:t>
            </a:r>
            <a:r>
              <a:rPr lang="pt-BR" sz="2000" dirty="0" smtClean="0">
                <a:latin typeface="Comic Sans MS" pitchFamily="66" charset="0"/>
              </a:rPr>
              <a:t>ohn </a:t>
            </a:r>
            <a:r>
              <a:rPr lang="pt-BR" sz="2000" dirty="0" err="1" smtClean="0">
                <a:latin typeface="Comic Sans MS" pitchFamily="66" charset="0"/>
              </a:rPr>
              <a:t>P</a:t>
            </a:r>
            <a:r>
              <a:rPr lang="pt-BR" sz="2000" dirty="0" err="1" smtClean="0">
                <a:latin typeface="Comic Sans MS" pitchFamily="66" charset="0"/>
              </a:rPr>
              <a:t>yetro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de </a:t>
            </a:r>
            <a:r>
              <a:rPr lang="pt-BR" sz="2000" dirty="0" smtClean="0">
                <a:latin typeface="Comic Sans MS" pitchFamily="66" charset="0"/>
              </a:rPr>
              <a:t>M</a:t>
            </a:r>
            <a:r>
              <a:rPr lang="pt-BR" sz="2000" dirty="0" smtClean="0">
                <a:latin typeface="Comic Sans MS" pitchFamily="66" charset="0"/>
              </a:rPr>
              <a:t>orais  Barbosa</a:t>
            </a:r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</a:t>
            </a:r>
            <a:r>
              <a:rPr lang="pt-BR" sz="2000" dirty="0" smtClean="0">
                <a:latin typeface="Comic Sans MS" pitchFamily="66" charset="0"/>
              </a:rPr>
              <a:t>Regente:</a:t>
            </a:r>
            <a:r>
              <a:rPr lang="pt-BR" sz="2000" dirty="0" smtClean="0">
                <a:latin typeface="Comic Sans MS" pitchFamily="66" charset="0"/>
              </a:rPr>
              <a:t>F</a:t>
            </a:r>
            <a:r>
              <a:rPr lang="pt-BR" sz="2000" dirty="0" smtClean="0">
                <a:latin typeface="Comic Sans MS" pitchFamily="66" charset="0"/>
              </a:rPr>
              <a:t>elipe </a:t>
            </a:r>
            <a:r>
              <a:rPr lang="pt-BR" sz="2000" dirty="0" smtClean="0">
                <a:latin typeface="Comic Sans MS" pitchFamily="66" charset="0"/>
              </a:rPr>
              <a:t>da </a:t>
            </a:r>
            <a:r>
              <a:rPr lang="pt-BR" sz="2000" dirty="0" smtClean="0">
                <a:latin typeface="Comic Sans MS" pitchFamily="66" charset="0"/>
              </a:rPr>
              <a:t>S</a:t>
            </a:r>
            <a:r>
              <a:rPr lang="pt-BR" sz="2000" dirty="0" smtClean="0">
                <a:latin typeface="Comic Sans MS" pitchFamily="66" charset="0"/>
              </a:rPr>
              <a:t>ilva </a:t>
            </a:r>
            <a:r>
              <a:rPr lang="pt-BR" sz="2000" dirty="0" smtClean="0">
                <a:latin typeface="Comic Sans MS" pitchFamily="66" charset="0"/>
              </a:rPr>
              <a:t>P</a:t>
            </a:r>
            <a:r>
              <a:rPr lang="pt-BR" sz="2000" dirty="0" smtClean="0">
                <a:latin typeface="Comic Sans MS" pitchFamily="66" charset="0"/>
              </a:rPr>
              <a:t>ereira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995936" y="4653136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084168" y="256490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01:a menina subiu no escorregador e viu seu amigo </a:t>
            </a:r>
            <a:r>
              <a:rPr lang="pt-BR" dirty="0" smtClean="0">
                <a:latin typeface="Comic Sans MS" pitchFamily="66" charset="0"/>
              </a:rPr>
              <a:t>John.E disse:</a:t>
            </a:r>
          </a:p>
          <a:p>
            <a:r>
              <a:rPr lang="pt-BR" dirty="0" smtClean="0">
                <a:latin typeface="Comic Sans MS" pitchFamily="66" charset="0"/>
              </a:rPr>
              <a:t>Bom dia!-disse Louise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02:John </a:t>
            </a:r>
            <a:r>
              <a:rPr lang="pt-BR" dirty="0" smtClean="0">
                <a:latin typeface="Comic Sans MS" pitchFamily="66" charset="0"/>
              </a:rPr>
              <a:t>respondeu</a:t>
            </a:r>
            <a:r>
              <a:rPr lang="pt-BR" dirty="0" smtClean="0">
                <a:latin typeface="Comic Sans MS" pitchFamily="66" charset="0"/>
              </a:rPr>
              <a:t>:</a:t>
            </a:r>
          </a:p>
          <a:p>
            <a:r>
              <a:rPr lang="pt-BR" dirty="0" smtClean="0">
                <a:latin typeface="Comic Sans MS" pitchFamily="66" charset="0"/>
              </a:rPr>
              <a:t>-Bom dia tudo bem</a:t>
            </a: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03:-E </a:t>
            </a:r>
            <a:r>
              <a:rPr lang="pt-BR" dirty="0" smtClean="0">
                <a:latin typeface="Comic Sans MS" pitchFamily="66" charset="0"/>
              </a:rPr>
              <a:t>Louise responde: sim quer brincar?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04:sim vamos brincar do que?</a:t>
            </a:r>
          </a:p>
          <a:p>
            <a:r>
              <a:rPr lang="pt-BR" dirty="0" smtClean="0">
                <a:latin typeface="Comic Sans MS" pitchFamily="66" charset="0"/>
              </a:rPr>
              <a:t>-</a:t>
            </a:r>
            <a:r>
              <a:rPr lang="pt-BR" dirty="0" smtClean="0">
                <a:latin typeface="Comic Sans MS" pitchFamily="66" charset="0"/>
              </a:rPr>
              <a:t>De </a:t>
            </a:r>
            <a:r>
              <a:rPr lang="pt-BR" dirty="0" smtClean="0">
                <a:latin typeface="Comic Sans MS" pitchFamily="66" charset="0"/>
              </a:rPr>
              <a:t>futebol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pode ser?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05:sim.</a:t>
            </a:r>
            <a:r>
              <a:rPr lang="pt-BR" smtClean="0">
                <a:latin typeface="Comic Sans MS" pitchFamily="66" charset="0"/>
              </a:rPr>
              <a:t>Goool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60032" y="2708920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09" name="Imagem 108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110" name="Imagem 10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4600" y="152400"/>
            <a:ext cx="1241800" cy="1368000"/>
          </a:xfrm>
          <a:prstGeom prst="rect">
            <a:avLst/>
          </a:prstGeom>
        </p:spPr>
      </p:pic>
      <p:pic>
        <p:nvPicPr>
          <p:cNvPr id="111" name="Imagem 110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7000" y="304800"/>
            <a:ext cx="1241800" cy="1368000"/>
          </a:xfrm>
          <a:prstGeom prst="rect">
            <a:avLst/>
          </a:prstGeom>
        </p:spPr>
      </p:pic>
      <p:pic>
        <p:nvPicPr>
          <p:cNvPr id="112" name="Imagem 11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65258" y="4346256"/>
            <a:ext cx="1054290" cy="1368000"/>
          </a:xfrm>
          <a:prstGeom prst="rect">
            <a:avLst/>
          </a:prstGeom>
        </p:spPr>
      </p:pic>
      <p:pic>
        <p:nvPicPr>
          <p:cNvPr id="113" name="Imagem 112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24128" y="4509120"/>
            <a:ext cx="1060585" cy="1368000"/>
          </a:xfrm>
          <a:prstGeom prst="rect">
            <a:avLst/>
          </a:prstGeom>
        </p:spPr>
      </p:pic>
      <p:pic>
        <p:nvPicPr>
          <p:cNvPr id="114" name="Imagem 113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17658" y="4498656"/>
            <a:ext cx="10542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93" cy="6453336"/>
          </a:xfrm>
          <a:prstGeom prst="rect">
            <a:avLst/>
          </a:prstGeom>
          <a:noFill/>
        </p:spPr>
      </p:pic>
      <p:pic>
        <p:nvPicPr>
          <p:cNvPr id="4" name="Imagem 3" descr="desenho-menina01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36912"/>
            <a:ext cx="1025776" cy="1130022"/>
          </a:xfrm>
          <a:prstGeom prst="rect">
            <a:avLst/>
          </a:prstGeom>
        </p:spPr>
      </p:pic>
      <p:pic>
        <p:nvPicPr>
          <p:cNvPr id="5" name="Imagem 4" descr="desenho-menino02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8584" y="5589240"/>
            <a:ext cx="1070174" cy="1368000"/>
          </a:xfrm>
          <a:prstGeom prst="rect">
            <a:avLst/>
          </a:prstGeom>
        </p:spPr>
      </p:pic>
      <p:pic>
        <p:nvPicPr>
          <p:cNvPr id="6" name="Imagem 5" descr="desenho-menino02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725144"/>
            <a:ext cx="1139250" cy="1260000"/>
          </a:xfrm>
          <a:prstGeom prst="rect">
            <a:avLst/>
          </a:prstGeom>
        </p:spPr>
      </p:pic>
      <p:sp>
        <p:nvSpPr>
          <p:cNvPr id="7" name="Texto explicativo retangular com cantos arredondados 6"/>
          <p:cNvSpPr/>
          <p:nvPr/>
        </p:nvSpPr>
        <p:spPr>
          <a:xfrm>
            <a:off x="3491880" y="1844824"/>
            <a:ext cx="914400" cy="612648"/>
          </a:xfrm>
          <a:prstGeom prst="wedgeRoundRectCallout">
            <a:avLst>
              <a:gd name="adj1" fmla="val -22720"/>
              <a:gd name="adj2" fmla="val 96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Bom dia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39794" cy="6858001"/>
          </a:xfrm>
          <a:prstGeom prst="rect">
            <a:avLst/>
          </a:prstGeom>
          <a:noFill/>
        </p:spPr>
      </p:pic>
      <p:pic>
        <p:nvPicPr>
          <p:cNvPr id="4" name="Imagem 3" descr="desenho-menina01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293096"/>
            <a:ext cx="1241800" cy="1368000"/>
          </a:xfrm>
          <a:prstGeom prst="rect">
            <a:avLst/>
          </a:prstGeom>
        </p:spPr>
      </p:pic>
      <p:pic>
        <p:nvPicPr>
          <p:cNvPr id="6" name="Imagem 5" descr="desenho-menino02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97152"/>
            <a:ext cx="1070174" cy="1368000"/>
          </a:xfrm>
          <a:prstGeom prst="rect">
            <a:avLst/>
          </a:prstGeom>
        </p:spPr>
      </p:pic>
      <p:sp>
        <p:nvSpPr>
          <p:cNvPr id="8" name="Texto explicativo retangular com cantos arredondados 7"/>
          <p:cNvSpPr/>
          <p:nvPr/>
        </p:nvSpPr>
        <p:spPr>
          <a:xfrm>
            <a:off x="5868144" y="3861048"/>
            <a:ext cx="914400" cy="1008112"/>
          </a:xfrm>
          <a:prstGeom prst="wedgeRoundRectCallout">
            <a:avLst>
              <a:gd name="adj1" fmla="val -28125"/>
              <a:gd name="adj2" fmla="val 74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Bom dia tudo bem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" y="0"/>
            <a:ext cx="9139793" cy="6858001"/>
          </a:xfrm>
          <a:prstGeom prst="rect">
            <a:avLst/>
          </a:prstGeom>
          <a:noFill/>
        </p:spPr>
      </p:pic>
      <p:pic>
        <p:nvPicPr>
          <p:cNvPr id="4" name="Imagem 3" descr="desenho-menina01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21088"/>
            <a:ext cx="1241800" cy="1368000"/>
          </a:xfrm>
          <a:prstGeom prst="rect">
            <a:avLst/>
          </a:prstGeom>
        </p:spPr>
      </p:pic>
      <p:sp>
        <p:nvSpPr>
          <p:cNvPr id="6" name="Texto explicativo retangular com cantos arredondados 5"/>
          <p:cNvSpPr/>
          <p:nvPr/>
        </p:nvSpPr>
        <p:spPr>
          <a:xfrm>
            <a:off x="4932040" y="3140968"/>
            <a:ext cx="1152128" cy="864096"/>
          </a:xfrm>
          <a:prstGeom prst="wedgeRoundRectCallout">
            <a:avLst>
              <a:gd name="adj1" fmla="val -23958"/>
              <a:gd name="adj2" fmla="val 904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Sim; quer brincar?</a:t>
            </a:r>
            <a:endParaRPr lang="uk-UA" dirty="0"/>
          </a:p>
        </p:txBody>
      </p:sp>
      <p:pic>
        <p:nvPicPr>
          <p:cNvPr id="7" name="Imagem 6" descr="desenho-menino02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93096"/>
            <a:ext cx="1060585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" y="0"/>
            <a:ext cx="9139793" cy="6858000"/>
          </a:xfrm>
          <a:prstGeom prst="rect">
            <a:avLst/>
          </a:prstGeom>
          <a:noFill/>
        </p:spPr>
      </p:pic>
      <p:pic>
        <p:nvPicPr>
          <p:cNvPr id="4" name="Imagem 3" descr="desenho-menina01.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43711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o02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509120"/>
            <a:ext cx="1054290" cy="1368000"/>
          </a:xfrm>
          <a:prstGeom prst="rect">
            <a:avLst/>
          </a:prstGeom>
        </p:spPr>
      </p:pic>
      <p:sp>
        <p:nvSpPr>
          <p:cNvPr id="7" name="Texto explicativo retangular com cantos arredondados 6"/>
          <p:cNvSpPr/>
          <p:nvPr/>
        </p:nvSpPr>
        <p:spPr>
          <a:xfrm>
            <a:off x="5796136" y="2996952"/>
            <a:ext cx="1152128" cy="1260720"/>
          </a:xfrm>
          <a:prstGeom prst="wedgeRoundRectCallout">
            <a:avLst>
              <a:gd name="adj1" fmla="val -20833"/>
              <a:gd name="adj2" fmla="val 78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Vamos brincar de futebol!</a:t>
            </a:r>
            <a:endParaRPr lang="uk-UA" dirty="0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4499992" y="3356992"/>
            <a:ext cx="914400" cy="900680"/>
          </a:xfrm>
          <a:prstGeom prst="wedgeRoundRectCallout">
            <a:avLst>
              <a:gd name="adj1" fmla="val -21875"/>
              <a:gd name="adj2" fmla="val 72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 que?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" y="0"/>
            <a:ext cx="9139793" cy="6858000"/>
          </a:xfrm>
          <a:prstGeom prst="rect">
            <a:avLst/>
          </a:prstGeom>
          <a:noFill/>
        </p:spPr>
      </p:pic>
      <p:pic>
        <p:nvPicPr>
          <p:cNvPr id="4" name="Imagem 3" descr="desenho-menino02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229200"/>
            <a:ext cx="1054290" cy="1368000"/>
          </a:xfrm>
          <a:prstGeom prst="rect">
            <a:avLst/>
          </a:prstGeom>
        </p:spPr>
      </p:pic>
      <p:pic>
        <p:nvPicPr>
          <p:cNvPr id="5" name="Imagem 4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25144"/>
            <a:ext cx="1295114" cy="1368000"/>
          </a:xfrm>
          <a:prstGeom prst="rect">
            <a:avLst/>
          </a:prstGeom>
        </p:spPr>
      </p:pic>
      <p:sp>
        <p:nvSpPr>
          <p:cNvPr id="6" name="Texto explicativo retangular com cantos arredondados 5"/>
          <p:cNvSpPr/>
          <p:nvPr/>
        </p:nvSpPr>
        <p:spPr>
          <a:xfrm>
            <a:off x="5292080" y="4293096"/>
            <a:ext cx="914400" cy="612648"/>
          </a:xfrm>
          <a:prstGeom prst="wedgeRoundRectCallout">
            <a:avLst>
              <a:gd name="adj1" fmla="val -22916"/>
              <a:gd name="adj2" fmla="val 1013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goool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139</Words>
  <Application>Microsoft Office PowerPoint</Application>
  <PresentationFormat>Apresentação na tela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labebmou03</cp:lastModifiedBy>
  <cp:revision>23</cp:revision>
  <dcterms:created xsi:type="dcterms:W3CDTF">2025-05-08T13:34:07Z</dcterms:created>
  <dcterms:modified xsi:type="dcterms:W3CDTF">2025-06-05T14:27:13Z</dcterms:modified>
</cp:coreProperties>
</file>