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3.png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Estudantes:Davi R Leonardo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Turma:4 Ano B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Regente:Felipe da silva </a:t>
            </a:r>
            <a:r>
              <a:rPr lang="pt-BR" sz="2000" dirty="0" err="1" smtClean="0">
                <a:latin typeface="Comic Sans MS" pitchFamily="66" charset="0"/>
              </a:rPr>
              <a:t>perera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868144" y="5373216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940152" y="2492896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01:Eu fui no parquinho e encontrei muitas crianças.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02:-Oi </a:t>
            </a:r>
            <a:r>
              <a:rPr lang="pt-BR" dirty="0" smtClean="0">
                <a:latin typeface="Comic Sans MS" pitchFamily="66" charset="0"/>
              </a:rPr>
              <a:t>,</a:t>
            </a:r>
            <a:r>
              <a:rPr lang="pt-BR" dirty="0" smtClean="0">
                <a:latin typeface="Comic Sans MS" pitchFamily="66" charset="0"/>
              </a:rPr>
              <a:t> posso brincar com </a:t>
            </a:r>
            <a:r>
              <a:rPr lang="pt-BR" dirty="0" smtClean="0">
                <a:latin typeface="Comic Sans MS" pitchFamily="66" charset="0"/>
              </a:rPr>
              <a:t>vocês? 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03:-</a:t>
            </a:r>
            <a:r>
              <a:rPr lang="pt-BR" dirty="0" smtClean="0">
                <a:latin typeface="Comic Sans MS" pitchFamily="66" charset="0"/>
              </a:rPr>
              <a:t>Você pode! 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04:-Nós estamos jogando futebol 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05:-É muito legal, vamos jogar</a:t>
            </a:r>
          </a:p>
          <a:p>
            <a:endParaRPr lang="pt-BR" dirty="0" smtClean="0">
              <a:latin typeface="Comic Sans MS" pitchFamily="66" charset="0"/>
            </a:endParaRP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-27384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2494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193856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3848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  <p:pic>
        <p:nvPicPr>
          <p:cNvPr id="112" name="Imagem 11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088"/>
            <a:ext cx="1054290" cy="1368000"/>
          </a:xfrm>
          <a:prstGeom prst="rect">
            <a:avLst/>
          </a:prstGeom>
        </p:spPr>
      </p:pic>
      <p:pic>
        <p:nvPicPr>
          <p:cNvPr id="114" name="Imagem 113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948264" y="4509120"/>
            <a:ext cx="974898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15846"/>
          </a:xfrm>
          <a:prstGeom prst="rect">
            <a:avLst/>
          </a:prstGeom>
          <a:noFill/>
        </p:spPr>
      </p:pic>
      <p:pic>
        <p:nvPicPr>
          <p:cNvPr id="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915846"/>
          </a:xfrm>
          <a:prstGeom prst="rect">
            <a:avLst/>
          </a:prstGeom>
          <a:noFill/>
        </p:spPr>
      </p:pic>
      <p:pic>
        <p:nvPicPr>
          <p:cNvPr id="7" name="Imagem 6" descr="desenho-menino01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717032"/>
            <a:ext cx="1061050" cy="1260000"/>
          </a:xfrm>
          <a:prstGeom prst="rect">
            <a:avLst/>
          </a:prstGeom>
        </p:spPr>
      </p:pic>
      <p:pic>
        <p:nvPicPr>
          <p:cNvPr id="14" name="Imagem 13" descr="desenho-menino01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149080"/>
            <a:ext cx="1060240" cy="1260000"/>
          </a:xfrm>
          <a:prstGeom prst="rect">
            <a:avLst/>
          </a:prstGeom>
        </p:spPr>
      </p:pic>
      <p:pic>
        <p:nvPicPr>
          <p:cNvPr id="15" name="Imagem 14" descr="desenho-menino02.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509120"/>
            <a:ext cx="974898" cy="1368000"/>
          </a:xfrm>
          <a:prstGeom prst="rect">
            <a:avLst/>
          </a:prstGeom>
        </p:spPr>
      </p:pic>
      <p:pic>
        <p:nvPicPr>
          <p:cNvPr id="16" name="Imagem 15" descr="desenho-menino03.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293096"/>
            <a:ext cx="872807" cy="1368000"/>
          </a:xfrm>
          <a:prstGeom prst="rect">
            <a:avLst/>
          </a:prstGeom>
        </p:spPr>
      </p:pic>
      <p:pic>
        <p:nvPicPr>
          <p:cNvPr id="17" name="Imagem 16" descr="desenho-menino02.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149080"/>
            <a:ext cx="1054290" cy="1368000"/>
          </a:xfrm>
          <a:prstGeom prst="rect">
            <a:avLst/>
          </a:prstGeom>
        </p:spPr>
      </p:pic>
      <p:sp>
        <p:nvSpPr>
          <p:cNvPr id="13" name="Texto explicativo em forma de nuvem 12"/>
          <p:cNvSpPr/>
          <p:nvPr/>
        </p:nvSpPr>
        <p:spPr>
          <a:xfrm>
            <a:off x="5796136" y="2492896"/>
            <a:ext cx="1728192" cy="15487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Que  legal muitas crianças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15846"/>
          </a:xfrm>
          <a:prstGeom prst="rect">
            <a:avLst/>
          </a:prstGeom>
          <a:noFill/>
        </p:spPr>
      </p:pic>
      <p:pic>
        <p:nvPicPr>
          <p:cNvPr id="6" name="Imagem 5" descr="desenho-menino01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933056"/>
            <a:ext cx="1061050" cy="1260000"/>
          </a:xfrm>
          <a:prstGeom prst="rect">
            <a:avLst/>
          </a:prstGeom>
        </p:spPr>
      </p:pic>
      <p:pic>
        <p:nvPicPr>
          <p:cNvPr id="7" name="Imagem 6" descr="desenho-menino01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21088"/>
            <a:ext cx="1060240" cy="1260000"/>
          </a:xfrm>
          <a:prstGeom prst="rect">
            <a:avLst/>
          </a:prstGeom>
        </p:spPr>
      </p:pic>
      <p:pic>
        <p:nvPicPr>
          <p:cNvPr id="8" name="Imagem 7" descr="desenho-menino02.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509120"/>
            <a:ext cx="974898" cy="1368000"/>
          </a:xfrm>
          <a:prstGeom prst="rect">
            <a:avLst/>
          </a:prstGeom>
        </p:spPr>
      </p:pic>
      <p:pic>
        <p:nvPicPr>
          <p:cNvPr id="9" name="Imagem 8" descr="desenho-menino03.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725144"/>
            <a:ext cx="1107190" cy="1368000"/>
          </a:xfrm>
          <a:prstGeom prst="rect">
            <a:avLst/>
          </a:prstGeom>
        </p:spPr>
      </p:pic>
      <p:sp>
        <p:nvSpPr>
          <p:cNvPr id="10" name="Texto explicativo retangular com cantos arredondados 9"/>
          <p:cNvSpPr/>
          <p:nvPr/>
        </p:nvSpPr>
        <p:spPr>
          <a:xfrm>
            <a:off x="4139952" y="3284984"/>
            <a:ext cx="1512168" cy="1296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OI, POSSO  BRINCAR COM VOCÊS?</a:t>
            </a:r>
            <a:endParaRPr lang="pt-BR" dirty="0"/>
          </a:p>
        </p:txBody>
      </p:sp>
      <p:pic>
        <p:nvPicPr>
          <p:cNvPr id="14" name="Imagem 13" descr="desenho-menino02.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941168"/>
            <a:ext cx="10542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915846"/>
          </a:xfrm>
          <a:prstGeom prst="rect">
            <a:avLst/>
          </a:prstGeom>
          <a:noFill/>
        </p:spPr>
      </p:pic>
      <p:pic>
        <p:nvPicPr>
          <p:cNvPr id="9" name="Imagem 8" descr="desenho-menino01.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7072"/>
            <a:ext cx="1060240" cy="1260000"/>
          </a:xfrm>
          <a:prstGeom prst="rect">
            <a:avLst/>
          </a:prstGeom>
        </p:spPr>
      </p:pic>
      <p:pic>
        <p:nvPicPr>
          <p:cNvPr id="10" name="Imagem 9" descr="desenho-menino01.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17032"/>
            <a:ext cx="1061050" cy="1260000"/>
          </a:xfrm>
          <a:prstGeom prst="rect">
            <a:avLst/>
          </a:prstGeom>
        </p:spPr>
      </p:pic>
      <p:sp>
        <p:nvSpPr>
          <p:cNvPr id="11" name="Texto explicativo retangular com cantos arredondados 10"/>
          <p:cNvSpPr/>
          <p:nvPr/>
        </p:nvSpPr>
        <p:spPr>
          <a:xfrm>
            <a:off x="3059832" y="2996952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Sim </a:t>
            </a:r>
            <a:endParaRPr lang="pt-BR" dirty="0"/>
          </a:p>
        </p:txBody>
      </p:sp>
      <p:pic>
        <p:nvPicPr>
          <p:cNvPr id="12" name="Imagem 11" descr="desenho-menino03.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509120"/>
            <a:ext cx="995788" cy="1368000"/>
          </a:xfrm>
          <a:prstGeom prst="rect">
            <a:avLst/>
          </a:prstGeom>
        </p:spPr>
      </p:pic>
      <p:pic>
        <p:nvPicPr>
          <p:cNvPr id="13" name="Imagem 12" descr="desenho-menino02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509120"/>
            <a:ext cx="1054290" cy="1539552"/>
          </a:xfrm>
          <a:prstGeom prst="rect">
            <a:avLst/>
          </a:prstGeom>
        </p:spPr>
      </p:pic>
      <p:sp>
        <p:nvSpPr>
          <p:cNvPr id="15" name="Texto explicativo retangular com cantos arredondados 14"/>
          <p:cNvSpPr/>
          <p:nvPr/>
        </p:nvSpPr>
        <p:spPr>
          <a:xfrm>
            <a:off x="4932040" y="3789040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Que legal 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6" y="404664"/>
            <a:ext cx="9126704" cy="5904656"/>
          </a:xfrm>
          <a:prstGeom prst="rect">
            <a:avLst/>
          </a:prstGeom>
          <a:noFill/>
        </p:spPr>
      </p:pic>
      <p:pic>
        <p:nvPicPr>
          <p:cNvPr id="4" name="Imagem 3" descr="desenho-menino02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293096"/>
            <a:ext cx="1054290" cy="1368000"/>
          </a:xfrm>
          <a:prstGeom prst="rect">
            <a:avLst/>
          </a:prstGeom>
        </p:spPr>
      </p:pic>
      <p:sp>
        <p:nvSpPr>
          <p:cNvPr id="5" name="Fluxograma: Conector 4"/>
          <p:cNvSpPr/>
          <p:nvPr/>
        </p:nvSpPr>
        <p:spPr>
          <a:xfrm>
            <a:off x="4572000" y="5661248"/>
            <a:ext cx="169168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Conector 5"/>
          <p:cNvSpPr/>
          <p:nvPr/>
        </p:nvSpPr>
        <p:spPr>
          <a:xfrm flipH="1">
            <a:off x="4893568" y="5813648"/>
            <a:ext cx="11048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Conector 6"/>
          <p:cNvSpPr/>
          <p:nvPr/>
        </p:nvSpPr>
        <p:spPr>
          <a:xfrm>
            <a:off x="5148064" y="5805264"/>
            <a:ext cx="169168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/>
          <p:cNvSpPr/>
          <p:nvPr/>
        </p:nvSpPr>
        <p:spPr>
          <a:xfrm>
            <a:off x="5508104" y="5805264"/>
            <a:ext cx="169168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/>
          <p:cNvSpPr/>
          <p:nvPr/>
        </p:nvSpPr>
        <p:spPr>
          <a:xfrm>
            <a:off x="5796136" y="5589240"/>
            <a:ext cx="169168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Conector 9"/>
          <p:cNvSpPr/>
          <p:nvPr/>
        </p:nvSpPr>
        <p:spPr>
          <a:xfrm>
            <a:off x="6084168" y="5373216"/>
            <a:ext cx="169168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luxograma: Conector 10"/>
          <p:cNvSpPr/>
          <p:nvPr/>
        </p:nvSpPr>
        <p:spPr>
          <a:xfrm>
            <a:off x="6372200" y="5157192"/>
            <a:ext cx="169168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Entrada manual 12"/>
          <p:cNvSpPr/>
          <p:nvPr/>
        </p:nvSpPr>
        <p:spPr>
          <a:xfrm>
            <a:off x="6444208" y="5949280"/>
            <a:ext cx="45719" cy="45719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Conector 14"/>
          <p:cNvSpPr/>
          <p:nvPr/>
        </p:nvSpPr>
        <p:spPr>
          <a:xfrm>
            <a:off x="6660232" y="5013176"/>
            <a:ext cx="169168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desenho-menino01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365104"/>
            <a:ext cx="1060240" cy="1260000"/>
          </a:xfrm>
          <a:prstGeom prst="rect">
            <a:avLst/>
          </a:prstGeom>
        </p:spPr>
      </p:pic>
      <p:pic>
        <p:nvPicPr>
          <p:cNvPr id="17" name="Imagem 16" descr="desenho-menino01.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861048"/>
            <a:ext cx="1061050" cy="1260000"/>
          </a:xfrm>
          <a:prstGeom prst="rect">
            <a:avLst/>
          </a:prstGeom>
        </p:spPr>
      </p:pic>
      <p:pic>
        <p:nvPicPr>
          <p:cNvPr id="18" name="Imagem 17" descr="desenho-menino03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581128"/>
            <a:ext cx="995788" cy="1368000"/>
          </a:xfrm>
          <a:prstGeom prst="rect">
            <a:avLst/>
          </a:prstGeom>
        </p:spPr>
      </p:pic>
      <p:sp>
        <p:nvSpPr>
          <p:cNvPr id="19" name="Texto explicativo em elipse 18"/>
          <p:cNvSpPr/>
          <p:nvPr/>
        </p:nvSpPr>
        <p:spPr>
          <a:xfrm>
            <a:off x="7596336" y="3573016"/>
            <a:ext cx="1224136" cy="11887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Ai minha cabeça </a:t>
            </a:r>
            <a:endParaRPr lang="pt-BR" dirty="0"/>
          </a:p>
        </p:txBody>
      </p:sp>
      <p:sp>
        <p:nvSpPr>
          <p:cNvPr id="21" name="Texto explicativo retangular com cantos arredondados 20"/>
          <p:cNvSpPr/>
          <p:nvPr/>
        </p:nvSpPr>
        <p:spPr>
          <a:xfrm>
            <a:off x="4427984" y="3284984"/>
            <a:ext cx="1080120" cy="8286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Eu to jogando futebol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1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123</Words>
  <Application>Microsoft Office PowerPoint</Application>
  <PresentationFormat>Apresentação na tela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labebmou07</cp:lastModifiedBy>
  <cp:revision>24</cp:revision>
  <dcterms:created xsi:type="dcterms:W3CDTF">2025-05-08T13:34:07Z</dcterms:created>
  <dcterms:modified xsi:type="dcterms:W3CDTF">2025-06-05T14:27:11Z</dcterms:modified>
</cp:coreProperties>
</file>