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1" r:id="rId7"/>
    <p:sldId id="264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1340768"/>
            <a:ext cx="2424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</a:t>
            </a:r>
          </a:p>
          <a:p>
            <a:r>
              <a:rPr lang="pt-BR" sz="2000" dirty="0" smtClean="0">
                <a:latin typeface="Comic Sans MS" pitchFamily="66" charset="0"/>
              </a:rPr>
              <a:t>Valentina </a:t>
            </a:r>
            <a:r>
              <a:rPr lang="pt-BR" sz="2000" dirty="0" err="1" smtClean="0">
                <a:latin typeface="Comic Sans MS" pitchFamily="66" charset="0"/>
              </a:rPr>
              <a:t>brogni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joão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pedro</a:t>
            </a:r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Turma:4ano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Regente: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797152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04248" y="5517232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4005064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796136" y="177281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pic>
        <p:nvPicPr>
          <p:cNvPr id="145" name="Picture 4" descr="Parque infantil vazio com escorregadores"/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7245083" y="1124744"/>
            <a:ext cx="1898917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251520" y="2636912"/>
            <a:ext cx="540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01JOÃO  CHAMO A BARBARA PARA BRINCAR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02:FAZER  CASTELO DE AREIA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Quadrinho03 CHEGOU A ALICE  NO PARQUINHO FOI BRINCAR COM JOÃO E A BARBARA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04:E DEPOS ELES FORAM TOMAR SORVETE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05:DEPOIS FORAM BRIMCAR  DE ESCOM ESCOMDE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29560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493544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68144" y="2996952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2936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193856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09" name="Imagem 108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088"/>
            <a:ext cx="1054290" cy="1368000"/>
          </a:xfrm>
          <a:prstGeom prst="rect">
            <a:avLst/>
          </a:prstGeom>
        </p:spPr>
      </p:pic>
      <p:pic>
        <p:nvPicPr>
          <p:cNvPr id="110" name="Imagem 109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088"/>
            <a:ext cx="1054290" cy="1368000"/>
          </a:xfrm>
          <a:prstGeom prst="rect">
            <a:avLst/>
          </a:prstGeom>
        </p:spPr>
      </p:pic>
      <p:pic>
        <p:nvPicPr>
          <p:cNvPr id="111" name="Imagem 11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-1692696" y="4437112"/>
            <a:ext cx="1054290" cy="1368000"/>
          </a:xfrm>
          <a:prstGeom prst="rect">
            <a:avLst/>
          </a:prstGeom>
        </p:spPr>
      </p:pic>
      <p:pic>
        <p:nvPicPr>
          <p:cNvPr id="112" name="Imagem 11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-1836712" y="4293096"/>
            <a:ext cx="1054290" cy="1368000"/>
          </a:xfrm>
          <a:prstGeom prst="rect">
            <a:avLst/>
          </a:prstGeom>
        </p:spPr>
      </p:pic>
      <p:pic>
        <p:nvPicPr>
          <p:cNvPr id="113" name="Imagem 112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-1764704" y="4293096"/>
            <a:ext cx="1054290" cy="1368000"/>
          </a:xfrm>
          <a:prstGeom prst="rect">
            <a:avLst/>
          </a:prstGeom>
        </p:spPr>
      </p:pic>
      <p:pic>
        <p:nvPicPr>
          <p:cNvPr id="114" name="Imagem 113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65258" y="4346256"/>
            <a:ext cx="1054290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4187121" cy="2708920"/>
          </a:xfrm>
          <a:prstGeom prst="rect">
            <a:avLst/>
          </a:prstGeom>
          <a:noFill/>
        </p:spPr>
      </p:pic>
      <p:pic>
        <p:nvPicPr>
          <p:cNvPr id="4" name="Imagem 3" descr="desenho-menino02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655" y="5805264"/>
            <a:ext cx="682140" cy="791936"/>
          </a:xfrm>
          <a:prstGeom prst="rect">
            <a:avLst/>
          </a:prstGeom>
        </p:spPr>
      </p:pic>
      <p:pic>
        <p:nvPicPr>
          <p:cNvPr id="5" name="Imagem 4" descr="desenho-menina01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5805264"/>
            <a:ext cx="653579" cy="720000"/>
          </a:xfrm>
          <a:prstGeom prst="rect">
            <a:avLst/>
          </a:prstGeom>
        </p:spPr>
      </p:pic>
      <p:pic>
        <p:nvPicPr>
          <p:cNvPr id="6" name="Imagem 5" descr="desenho-menina03.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5805264"/>
            <a:ext cx="619471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8965730" cy="5800512"/>
          </a:xfrm>
          <a:prstGeom prst="rect">
            <a:avLst/>
          </a:prstGeom>
          <a:noFill/>
        </p:spPr>
      </p:pic>
      <p:pic>
        <p:nvPicPr>
          <p:cNvPr id="4" name="Imagem 3" descr="desenho-menina0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365104"/>
            <a:ext cx="1872208" cy="2054330"/>
          </a:xfrm>
          <a:prstGeom prst="rect">
            <a:avLst/>
          </a:prstGeom>
        </p:spPr>
      </p:pic>
      <p:pic>
        <p:nvPicPr>
          <p:cNvPr id="5" name="Imagem 4" descr="desenho-menino02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734535"/>
            <a:ext cx="1276610" cy="1646641"/>
          </a:xfrm>
          <a:prstGeom prst="rect">
            <a:avLst/>
          </a:prstGeom>
        </p:spPr>
      </p:pic>
      <p:sp>
        <p:nvSpPr>
          <p:cNvPr id="10" name="Texto explicativo retangular com cantos arredondados 9"/>
          <p:cNvSpPr/>
          <p:nvPr/>
        </p:nvSpPr>
        <p:spPr>
          <a:xfrm>
            <a:off x="6372200" y="2636912"/>
            <a:ext cx="1728192" cy="1584176"/>
          </a:xfrm>
          <a:prstGeom prst="wedgeRoundRectCallout">
            <a:avLst>
              <a:gd name="adj1" fmla="val -36265"/>
              <a:gd name="adj2" fmla="val 697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Sim  </a:t>
            </a:r>
            <a:r>
              <a:rPr lang="pt-BR" dirty="0" err="1" smtClean="0"/>
              <a:t>joão</a:t>
            </a:r>
            <a:r>
              <a:rPr lang="pt-BR" dirty="0" smtClean="0"/>
              <a:t> vamos brincar </a:t>
            </a:r>
            <a:endParaRPr lang="pt-BR" dirty="0"/>
          </a:p>
        </p:txBody>
      </p:sp>
      <p:sp>
        <p:nvSpPr>
          <p:cNvPr id="11" name="Texto explicativo retangular 10"/>
          <p:cNvSpPr/>
          <p:nvPr/>
        </p:nvSpPr>
        <p:spPr>
          <a:xfrm>
            <a:off x="3203848" y="2420888"/>
            <a:ext cx="2088232" cy="1080120"/>
          </a:xfrm>
          <a:prstGeom prst="wedgeRectCallout">
            <a:avLst>
              <a:gd name="adj1" fmla="val -34517"/>
              <a:gd name="adj2" fmla="val 1383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OI  </a:t>
            </a:r>
            <a:r>
              <a:rPr lang="pt-BR" dirty="0" err="1" smtClean="0"/>
              <a:t>barbara</a:t>
            </a:r>
            <a:r>
              <a:rPr lang="pt-BR" dirty="0" smtClean="0"/>
              <a:t> vamos brincar de esconde </a:t>
            </a:r>
            <a:r>
              <a:rPr lang="pt-BR" dirty="0" err="1" smtClean="0"/>
              <a:t>esconde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9201900" cy="5953306"/>
          </a:xfrm>
          <a:prstGeom prst="rect">
            <a:avLst/>
          </a:prstGeom>
          <a:noFill/>
        </p:spPr>
      </p:pic>
      <p:pic>
        <p:nvPicPr>
          <p:cNvPr id="4" name="Imagem 3" descr="desenho-menina01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1246723" cy="1368000"/>
          </a:xfrm>
          <a:prstGeom prst="rect">
            <a:avLst/>
          </a:prstGeom>
        </p:spPr>
      </p:pic>
      <p:sp>
        <p:nvSpPr>
          <p:cNvPr id="5" name="Texto explicativo retangular com cantos arredondados 4"/>
          <p:cNvSpPr/>
          <p:nvPr/>
        </p:nvSpPr>
        <p:spPr>
          <a:xfrm>
            <a:off x="1259632" y="3501008"/>
            <a:ext cx="1562472" cy="828672"/>
          </a:xfrm>
          <a:prstGeom prst="wedgeRoundRectCallout">
            <a:avLst>
              <a:gd name="adj1" fmla="val -54362"/>
              <a:gd name="adj2" fmla="val 912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Tomara que e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nário de parque natural de fundo vaz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87121" cy="2708920"/>
          </a:xfrm>
          <a:prstGeom prst="rect">
            <a:avLst/>
          </a:prstGeom>
          <a:noFill/>
        </p:spPr>
      </p:pic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3960440" cy="2796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113</Words>
  <Application>Microsoft Office PowerPoint</Application>
  <PresentationFormat>Apresentação na tela (4:3)</PresentationFormat>
  <Paragraphs>26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salvar coisas</cp:lastModifiedBy>
  <cp:revision>24</cp:revision>
  <dcterms:created xsi:type="dcterms:W3CDTF">2025-05-08T13:34:07Z</dcterms:created>
  <dcterms:modified xsi:type="dcterms:W3CDTF">2025-06-05T14:27:05Z</dcterms:modified>
</cp:coreProperties>
</file>