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57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BFCA4-2F13-486D-ABB9-34CAD7A66B9F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A5544-2004-4A5B-B4E7-D8465A5140C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A5544-2004-4A5B-B4E7-D8465A5140C0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9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1.pn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6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Estudantes:Gustavo e Arthur R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Turma:4 Ano B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Regente:</a:t>
            </a: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28384" y="544522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796136" y="3933056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940152" y="321297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677373" y="2564984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101309" y="256498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561757" y="2564984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01 : Eu fui no parquinho e encontrei o meu amigo e disse:</a:t>
            </a:r>
          </a:p>
          <a:p>
            <a:r>
              <a:rPr lang="pt-BR" dirty="0" smtClean="0">
                <a:latin typeface="Comic Sans MS" pitchFamily="66" charset="0"/>
              </a:rPr>
              <a:t>-oi tudo bem  ele disse:</a:t>
            </a:r>
          </a:p>
          <a:p>
            <a:r>
              <a:rPr lang="pt-BR" dirty="0" smtClean="0">
                <a:latin typeface="Comic Sans MS" pitchFamily="66" charset="0"/>
              </a:rPr>
              <a:t>sim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02:a gente brincou bastantes</a:t>
            </a:r>
          </a:p>
          <a:p>
            <a:r>
              <a:rPr lang="pt-BR" dirty="0" smtClean="0">
                <a:latin typeface="Comic Sans MS" pitchFamily="66" charset="0"/>
              </a:rPr>
              <a:t>-o que a gente brinca.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03: Agente brincou bastante De futebol.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04:E depois a gente foi tomar um </a:t>
            </a:r>
            <a:r>
              <a:rPr lang="pt-BR" dirty="0" smtClean="0">
                <a:latin typeface="Comic Sans MS" pitchFamily="66" charset="0"/>
              </a:rPr>
              <a:t>sorvete e meu sorvete caiu.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05:Depois de tomar um sorvete nos ficamos conversando.</a:t>
            </a: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29560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-27384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25704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80528" y="2925096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3370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149080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5576" y="4437112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40352" cy="5465233"/>
          </a:xfrm>
          <a:prstGeom prst="rect">
            <a:avLst/>
          </a:prstGeom>
          <a:noFill/>
        </p:spPr>
      </p:pic>
      <p:pic>
        <p:nvPicPr>
          <p:cNvPr id="3" name="Imagem 2" descr="desenho-menino02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068960"/>
            <a:ext cx="1054290" cy="1700808"/>
          </a:xfrm>
          <a:prstGeom prst="rect">
            <a:avLst/>
          </a:prstGeom>
        </p:spPr>
      </p:pic>
      <p:pic>
        <p:nvPicPr>
          <p:cNvPr id="5" name="Imagem 4" descr="desenho-menino02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92896"/>
            <a:ext cx="1139250" cy="1260000"/>
          </a:xfrm>
          <a:prstGeom prst="rect">
            <a:avLst/>
          </a:prstGeom>
        </p:spPr>
      </p:pic>
      <p:pic>
        <p:nvPicPr>
          <p:cNvPr id="6" name="Imagem 5" descr="desenho-menino03.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1529">
            <a:off x="3158422" y="2656152"/>
            <a:ext cx="846304" cy="1151749"/>
          </a:xfrm>
          <a:prstGeom prst="rect">
            <a:avLst/>
          </a:prstGeom>
        </p:spPr>
      </p:pic>
      <p:pic>
        <p:nvPicPr>
          <p:cNvPr id="7" name="Imagem 6" descr="desenho-menino03.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293096"/>
            <a:ext cx="1016823" cy="1368000"/>
          </a:xfrm>
          <a:prstGeom prst="rect">
            <a:avLst/>
          </a:prstGeom>
        </p:spPr>
      </p:pic>
      <p:pic>
        <p:nvPicPr>
          <p:cNvPr id="8" name="Imagem 7" descr="desenho-menina03.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797152"/>
            <a:ext cx="1224136" cy="1368000"/>
          </a:xfrm>
          <a:prstGeom prst="rect">
            <a:avLst/>
          </a:prstGeom>
        </p:spPr>
      </p:pic>
      <p:sp>
        <p:nvSpPr>
          <p:cNvPr id="9" name="Texto explicativo em elipse 8"/>
          <p:cNvSpPr/>
          <p:nvPr/>
        </p:nvSpPr>
        <p:spPr>
          <a:xfrm>
            <a:off x="3635896" y="4077072"/>
            <a:ext cx="914400" cy="8286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posobrincar</a:t>
            </a:r>
            <a:endParaRPr lang="pt-BR" dirty="0"/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4644008" y="2060848"/>
            <a:ext cx="1152128" cy="9726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claro</a:t>
            </a:r>
            <a:endParaRPr lang="pt-BR" dirty="0"/>
          </a:p>
        </p:txBody>
      </p:sp>
      <p:sp>
        <p:nvSpPr>
          <p:cNvPr id="12" name="Texto explicativo em elipse 11"/>
          <p:cNvSpPr/>
          <p:nvPr/>
        </p:nvSpPr>
        <p:spPr>
          <a:xfrm>
            <a:off x="6300192" y="378904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</a:t>
            </a:r>
            <a:r>
              <a:rPr lang="pt-BR" dirty="0" err="1" smtClean="0"/>
              <a:t>golll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912768" cy="4880900"/>
          </a:xfrm>
          <a:prstGeom prst="rect">
            <a:avLst/>
          </a:prstGeom>
          <a:noFill/>
        </p:spPr>
      </p:pic>
      <p:pic>
        <p:nvPicPr>
          <p:cNvPr id="3" name="Imagem 2" descr="desenho-menina03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36912"/>
            <a:ext cx="1393243" cy="1368000"/>
          </a:xfrm>
          <a:prstGeom prst="rect">
            <a:avLst/>
          </a:prstGeom>
        </p:spPr>
      </p:pic>
      <p:pic>
        <p:nvPicPr>
          <p:cNvPr id="4" name="Imagem 3" descr="desenho-menino01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628800"/>
            <a:ext cx="957600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861048"/>
            <a:ext cx="1241800" cy="1368000"/>
          </a:xfrm>
          <a:prstGeom prst="rect">
            <a:avLst/>
          </a:prstGeom>
        </p:spPr>
      </p:pic>
      <p:pic>
        <p:nvPicPr>
          <p:cNvPr id="7" name="Imagem 6" descr="desenho-menino03.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645024"/>
            <a:ext cx="1547088" cy="12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499258" cy="6597352"/>
          </a:xfrm>
          <a:prstGeom prst="rect">
            <a:avLst/>
          </a:prstGeom>
          <a:noFill/>
        </p:spPr>
      </p:pic>
      <p:pic>
        <p:nvPicPr>
          <p:cNvPr id="3" name="Imagem 2" descr="desenho-menina03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780928"/>
            <a:ext cx="504056" cy="1079968"/>
          </a:xfrm>
          <a:prstGeom prst="rect">
            <a:avLst/>
          </a:prstGeom>
        </p:spPr>
      </p:pic>
      <p:pic>
        <p:nvPicPr>
          <p:cNvPr id="4" name="Imagem 3" descr="desenho-menino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140968"/>
            <a:ext cx="916224" cy="971968"/>
          </a:xfrm>
          <a:prstGeom prst="rect">
            <a:avLst/>
          </a:prstGeom>
        </p:spPr>
      </p:pic>
      <p:pic>
        <p:nvPicPr>
          <p:cNvPr id="5" name="Imagem 4" descr="desenho-menino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2276872"/>
            <a:ext cx="792088" cy="1079968"/>
          </a:xfrm>
          <a:prstGeom prst="rect">
            <a:avLst/>
          </a:prstGeom>
        </p:spPr>
      </p:pic>
      <p:pic>
        <p:nvPicPr>
          <p:cNvPr id="6" name="Imagem 5" descr="desenho-menino01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4797152"/>
            <a:ext cx="1093386" cy="1368000"/>
          </a:xfrm>
          <a:prstGeom prst="rect">
            <a:avLst/>
          </a:prstGeom>
        </p:spPr>
      </p:pic>
      <p:pic>
        <p:nvPicPr>
          <p:cNvPr id="7" name="Imagem 6" descr="desenho-menino03.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4797152"/>
            <a:ext cx="1368152" cy="1512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132</Words>
  <Application>Microsoft Office PowerPoint</Application>
  <PresentationFormat>Apresentação na tela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labebmou08</cp:lastModifiedBy>
  <cp:revision>26</cp:revision>
  <dcterms:created xsi:type="dcterms:W3CDTF">2025-05-08T13:34:07Z</dcterms:created>
  <dcterms:modified xsi:type="dcterms:W3CDTF">2025-06-05T14:27:28Z</dcterms:modified>
</cp:coreProperties>
</file>