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 ISABELLY,  ENZO e </a:t>
            </a:r>
            <a:r>
              <a:rPr lang="pt-BR" sz="2000" dirty="0" err="1" smtClean="0">
                <a:latin typeface="Comic Sans MS" pitchFamily="66" charset="0"/>
              </a:rPr>
              <a:t>kamylla</a:t>
            </a:r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 4 ANO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</a:t>
            </a:r>
            <a:r>
              <a:rPr lang="pt-BR" sz="2000" dirty="0" err="1" smtClean="0">
                <a:latin typeface="Comic Sans MS" pitchFamily="66" charset="0"/>
              </a:rPr>
              <a:t>felipe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01; </a:t>
            </a:r>
            <a:r>
              <a:rPr lang="pt-BR" dirty="0" smtClean="0">
                <a:latin typeface="Comic Sans MS" pitchFamily="66" charset="0"/>
              </a:rPr>
              <a:t>.era uma vez dois </a:t>
            </a:r>
            <a:r>
              <a:rPr lang="pt-BR" dirty="0" err="1" smtClean="0">
                <a:latin typeface="Comic Sans MS" pitchFamily="66" charset="0"/>
              </a:rPr>
              <a:t>irmao</a:t>
            </a:r>
            <a:r>
              <a:rPr lang="pt-BR" dirty="0" smtClean="0">
                <a:latin typeface="Comic Sans MS" pitchFamily="66" charset="0"/>
              </a:rPr>
              <a:t> brincando na </a:t>
            </a:r>
            <a:r>
              <a:rPr lang="pt-BR" dirty="0" err="1" smtClean="0">
                <a:latin typeface="Comic Sans MS" pitchFamily="66" charset="0"/>
              </a:rPr>
              <a:t>prasa</a:t>
            </a:r>
            <a:r>
              <a:rPr lang="pt-BR" dirty="0" smtClean="0">
                <a:latin typeface="Comic Sans MS" pitchFamily="66" charset="0"/>
              </a:rPr>
              <a:t>  </a:t>
            </a: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 Quadrinho </a:t>
            </a:r>
            <a:r>
              <a:rPr lang="pt-BR" dirty="0" smtClean="0">
                <a:latin typeface="Comic Sans MS" pitchFamily="66" charset="0"/>
              </a:rPr>
              <a:t>02.e uma menina perguntou  eu poso </a:t>
            </a:r>
            <a:r>
              <a:rPr lang="pt-BR" dirty="0" err="1" smtClean="0">
                <a:latin typeface="Comic Sans MS" pitchFamily="66" charset="0"/>
              </a:rPr>
              <a:t>dricar</a:t>
            </a:r>
            <a:r>
              <a:rPr lang="pt-BR" dirty="0" smtClean="0">
                <a:latin typeface="Comic Sans MS" pitchFamily="66" charset="0"/>
              </a:rPr>
              <a:t>    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03:com </a:t>
            </a:r>
            <a:r>
              <a:rPr lang="pt-BR" dirty="0" err="1" smtClean="0">
                <a:latin typeface="Comic Sans MS" pitchFamily="66" charset="0"/>
              </a:rPr>
              <a:t>voces</a:t>
            </a:r>
            <a:r>
              <a:rPr lang="pt-BR" dirty="0" smtClean="0">
                <a:latin typeface="Comic Sans MS" pitchFamily="66" charset="0"/>
              </a:rPr>
              <a:t> ele </a:t>
            </a:r>
            <a:r>
              <a:rPr lang="pt-BR" dirty="0" err="1" smtClean="0">
                <a:latin typeface="Comic Sans MS" pitchFamily="66" charset="0"/>
              </a:rPr>
              <a:t>dice</a:t>
            </a:r>
            <a:r>
              <a:rPr lang="pt-BR" dirty="0" smtClean="0">
                <a:latin typeface="Comic Sans MS" pitchFamily="66" charset="0"/>
              </a:rPr>
              <a:t> sim e a </a:t>
            </a:r>
            <a:r>
              <a:rPr lang="pt-BR" dirty="0" err="1" smtClean="0">
                <a:latin typeface="Comic Sans MS" pitchFamily="66" charset="0"/>
              </a:rPr>
              <a:t>irmam</a:t>
            </a:r>
            <a:r>
              <a:rPr lang="pt-BR" dirty="0" smtClean="0">
                <a:latin typeface="Comic Sans MS" pitchFamily="66" charset="0"/>
              </a:rPr>
              <a:t> dele não ele </a:t>
            </a:r>
            <a:r>
              <a:rPr lang="pt-BR" dirty="0" err="1" smtClean="0">
                <a:latin typeface="Comic Sans MS" pitchFamily="66" charset="0"/>
              </a:rPr>
              <a:t>drigou</a:t>
            </a:r>
            <a:r>
              <a:rPr lang="pt-BR" dirty="0" smtClean="0">
                <a:latin typeface="Comic Sans MS" pitchFamily="66" charset="0"/>
              </a:rPr>
              <a:t> com ela e 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05:e a </a:t>
            </a:r>
            <a:r>
              <a:rPr lang="pt-BR" dirty="0" err="1" smtClean="0">
                <a:latin typeface="Comic Sans MS" pitchFamily="66" charset="0"/>
              </a:rPr>
              <a:t>lisao</a:t>
            </a:r>
            <a:r>
              <a:rPr lang="pt-BR" dirty="0" smtClean="0">
                <a:latin typeface="Comic Sans MS" pitchFamily="66" charset="0"/>
              </a:rPr>
              <a:t> de </a:t>
            </a:r>
            <a:r>
              <a:rPr lang="pt-BR" dirty="0" err="1" smtClean="0">
                <a:latin typeface="Comic Sans MS" pitchFamily="66" charset="0"/>
              </a:rPr>
              <a:t>morau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ela a </a:t>
            </a:r>
            <a:r>
              <a:rPr lang="pt-BR" dirty="0" err="1" smtClean="0">
                <a:latin typeface="Comic Sans MS" pitchFamily="66" charset="0"/>
              </a:rPr>
              <a:t>pedeu</a:t>
            </a:r>
            <a:r>
              <a:rPr lang="pt-BR" dirty="0" smtClean="0">
                <a:latin typeface="Comic Sans MS" pitchFamily="66" charset="0"/>
              </a:rPr>
              <a:t> a repeita</a:t>
            </a:r>
            <a:endParaRPr lang="pt-BR" dirty="0" smtClean="0">
              <a:latin typeface="Comic Sans MS" pitchFamily="66" charset="0"/>
            </a:endParaRP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63688" y="0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09" name="Imagem 10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484784"/>
            <a:ext cx="1048470" cy="1368000"/>
          </a:xfrm>
          <a:prstGeom prst="rect">
            <a:avLst/>
          </a:prstGeom>
        </p:spPr>
      </p:pic>
      <p:pic>
        <p:nvPicPr>
          <p:cNvPr id="110" name="Imagem 109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8690" y="1556792"/>
            <a:ext cx="1110084" cy="1448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750799" cy="5472608"/>
          </a:xfrm>
          <a:prstGeom prst="rect">
            <a:avLst/>
          </a:prstGeom>
          <a:noFill/>
        </p:spPr>
      </p:pic>
      <p:pic>
        <p:nvPicPr>
          <p:cNvPr id="4" name="Imagem 3" descr="desenho-menina02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284984"/>
            <a:ext cx="1110084" cy="1448392"/>
          </a:xfrm>
          <a:prstGeom prst="rect">
            <a:avLst/>
          </a:prstGeom>
        </p:spPr>
      </p:pic>
      <p:pic>
        <p:nvPicPr>
          <p:cNvPr id="5" name="Imagem 4" descr="desenho-menina03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356992"/>
            <a:ext cx="1231722" cy="1368000"/>
          </a:xfrm>
          <a:prstGeom prst="rect">
            <a:avLst/>
          </a:prstGeom>
        </p:spPr>
      </p:pic>
      <p:sp>
        <p:nvSpPr>
          <p:cNvPr id="7" name="Texto explicativo retangular com cantos arredondados 6"/>
          <p:cNvSpPr/>
          <p:nvPr/>
        </p:nvSpPr>
        <p:spPr>
          <a:xfrm>
            <a:off x="6948264" y="2564904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ganhei</a:t>
            </a:r>
            <a:endParaRPr lang="pt-BR" dirty="0"/>
          </a:p>
        </p:txBody>
      </p:sp>
      <p:sp>
        <p:nvSpPr>
          <p:cNvPr id="8" name="Explosão 1 7"/>
          <p:cNvSpPr/>
          <p:nvPr/>
        </p:nvSpPr>
        <p:spPr>
          <a:xfrm>
            <a:off x="4572000" y="1988840"/>
            <a:ext cx="1656184" cy="14904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Voce</a:t>
            </a:r>
            <a:r>
              <a:rPr lang="pt-BR" dirty="0" smtClean="0"/>
              <a:t> sempre  ganha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188640"/>
            <a:ext cx="10332640" cy="7060298"/>
          </a:xfrm>
          <a:prstGeom prst="rect">
            <a:avLst/>
          </a:prstGeom>
          <a:noFill/>
        </p:spPr>
      </p:pic>
      <p:pic>
        <p:nvPicPr>
          <p:cNvPr id="4" name="Imagem 3" descr="desenho-menina0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04864"/>
            <a:ext cx="1246723" cy="1368000"/>
          </a:xfrm>
          <a:prstGeom prst="rect">
            <a:avLst/>
          </a:prstGeom>
        </p:spPr>
      </p:pic>
      <p:pic>
        <p:nvPicPr>
          <p:cNvPr id="5" name="Imagem 4" descr="desenho-menina03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80928"/>
            <a:ext cx="1231722" cy="1368000"/>
          </a:xfrm>
          <a:prstGeom prst="rect">
            <a:avLst/>
          </a:prstGeom>
        </p:spPr>
      </p:pic>
      <p:pic>
        <p:nvPicPr>
          <p:cNvPr id="6" name="Imagem 5" descr="desenho-menina02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356992"/>
            <a:ext cx="1053104" cy="1368000"/>
          </a:xfrm>
          <a:prstGeom prst="rect">
            <a:avLst/>
          </a:prstGeom>
        </p:spPr>
      </p:pic>
      <p:sp>
        <p:nvSpPr>
          <p:cNvPr id="8" name="Texto explicativo retangular com cantos arredondados 7"/>
          <p:cNvSpPr/>
          <p:nvPr/>
        </p:nvSpPr>
        <p:spPr>
          <a:xfrm>
            <a:off x="4788024" y="1772816"/>
            <a:ext cx="792088" cy="792088"/>
          </a:xfrm>
          <a:prstGeom prst="wedgeRoundRectCallout">
            <a:avLst>
              <a:gd name="adj1" fmla="val -7605"/>
              <a:gd name="adj2" fmla="val 773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 </a:t>
            </a:r>
            <a:endParaRPr lang="pt-BR" dirty="0"/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6300192" y="908720"/>
            <a:ext cx="914400" cy="1044696"/>
          </a:xfrm>
          <a:prstGeom prst="wedgeRoundRectCallout">
            <a:avLst>
              <a:gd name="adj1" fmla="val -25000"/>
              <a:gd name="adj2" fmla="val 78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Posso brinca com </a:t>
            </a:r>
            <a:r>
              <a:rPr lang="pt-BR" dirty="0" err="1" smtClean="0"/>
              <a:t>voces</a:t>
            </a:r>
            <a:r>
              <a:rPr lang="pt-BR" dirty="0" smtClean="0"/>
              <a:t>   </a:t>
            </a:r>
            <a:endParaRPr lang="pt-BR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3923928" y="2564904"/>
            <a:ext cx="914400" cy="900680"/>
          </a:xfrm>
          <a:prstGeom prst="wedgeRoundRectCallout">
            <a:avLst>
              <a:gd name="adj1" fmla="val 21876"/>
              <a:gd name="adj2" fmla="val 74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Fala não  </a:t>
            </a:r>
            <a:r>
              <a:rPr lang="pt-BR" smtClean="0"/>
              <a:t>irman</a:t>
            </a: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28" y="0"/>
            <a:ext cx="8629872" cy="6093296"/>
          </a:xfrm>
          <a:prstGeom prst="rect">
            <a:avLst/>
          </a:prstGeom>
          <a:noFill/>
        </p:spPr>
      </p:pic>
      <p:pic>
        <p:nvPicPr>
          <p:cNvPr id="4" name="Imagem 3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72816"/>
            <a:ext cx="124990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124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yago</cp:lastModifiedBy>
  <cp:revision>33</cp:revision>
  <dcterms:created xsi:type="dcterms:W3CDTF">2025-05-08T13:34:07Z</dcterms:created>
  <dcterms:modified xsi:type="dcterms:W3CDTF">2025-06-05T14:27:46Z</dcterms:modified>
</cp:coreProperties>
</file>