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2.png"/><Relationship Id="rId7" Type="http://schemas.openxmlformats.org/officeDocument/2006/relationships/image" Target="../media/image6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450912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Estudantes:Diego da </a:t>
            </a:r>
            <a:r>
              <a:rPr lang="pt-BR" sz="2000" dirty="0" err="1" smtClean="0">
                <a:latin typeface="Comic Sans MS" pitchFamily="66" charset="0"/>
              </a:rPr>
              <a:t>Sliva</a:t>
            </a:r>
            <a:r>
              <a:rPr lang="pt-BR" sz="2000" dirty="0" smtClean="0">
                <a:latin typeface="Comic Sans MS" pitchFamily="66" charset="0"/>
              </a:rPr>
              <a:t> Ferreira </a:t>
            </a:r>
            <a:r>
              <a:rPr lang="pt-BR" sz="2000" dirty="0" err="1" smtClean="0">
                <a:latin typeface="Comic Sans MS" pitchFamily="66" charset="0"/>
              </a:rPr>
              <a:t>Netto</a:t>
            </a:r>
            <a:r>
              <a:rPr lang="pt-BR" sz="2000" dirty="0" smtClean="0">
                <a:latin typeface="Comic Sans MS" pitchFamily="66" charset="0"/>
              </a:rPr>
              <a:t> Caroline Alexandre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 ano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Regente:Felipe da </a:t>
            </a:r>
            <a:r>
              <a:rPr lang="pt-BR" sz="2000" smtClean="0">
                <a:latin typeface="Comic Sans MS" pitchFamily="66" charset="0"/>
              </a:rPr>
              <a:t>Silva Pereira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 li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 O DEZASTRE NO PARQUINHO</a:t>
            </a:r>
            <a:endParaRPr lang="pt-BR" b="1" dirty="0" smtClean="0">
              <a:latin typeface="Comic Sans MS" pitchFamily="66" charset="0"/>
            </a:endParaRP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01: </a:t>
            </a:r>
            <a:r>
              <a:rPr lang="pt-BR" dirty="0" err="1" smtClean="0">
                <a:latin typeface="Comic Sans MS" pitchFamily="66" charset="0"/>
              </a:rPr>
              <a:t>julia</a:t>
            </a:r>
            <a:r>
              <a:rPr lang="pt-BR" dirty="0" smtClean="0">
                <a:latin typeface="Comic Sans MS" pitchFamily="66" charset="0"/>
              </a:rPr>
              <a:t> chegou no parquinho e viu suas amigas e </a:t>
            </a:r>
            <a:r>
              <a:rPr lang="pt-BR" dirty="0" err="1" smtClean="0">
                <a:latin typeface="Comic Sans MS" pitchFamily="66" charset="0"/>
              </a:rPr>
              <a:t>comprimentou</a:t>
            </a: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 </a:t>
            </a: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02:oi amigas como vai vocês?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-Quadrinho </a:t>
            </a:r>
            <a:r>
              <a:rPr lang="pt-BR" dirty="0" smtClean="0">
                <a:latin typeface="Comic Sans MS" pitchFamily="66" charset="0"/>
              </a:rPr>
              <a:t>03:oi amiga tudo e você?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04:a tudo bem graças a Deus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05:ah ok vou indo</a:t>
            </a:r>
            <a:endParaRPr lang="pt-BR" dirty="0" smtClean="0">
              <a:latin typeface="Comic Sans MS" pitchFamily="66" charset="0"/>
            </a:endParaRP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2494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62703" cy="5904656"/>
          </a:xfrm>
          <a:prstGeom prst="rect">
            <a:avLst/>
          </a:prstGeom>
          <a:noFill/>
        </p:spPr>
      </p:pic>
      <p:pic>
        <p:nvPicPr>
          <p:cNvPr id="4" name="Imagem 3" descr="desenho-menina03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797152"/>
            <a:ext cx="1393243" cy="1368000"/>
          </a:xfrm>
          <a:prstGeom prst="rect">
            <a:avLst/>
          </a:prstGeom>
        </p:spPr>
      </p:pic>
      <p:pic>
        <p:nvPicPr>
          <p:cNvPr id="5" name="Imagem 4" descr="desenho-menina03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852936"/>
            <a:ext cx="948845" cy="1368000"/>
          </a:xfrm>
          <a:prstGeom prst="rect">
            <a:avLst/>
          </a:prstGeom>
        </p:spPr>
      </p:pic>
      <p:pic>
        <p:nvPicPr>
          <p:cNvPr id="6" name="Imagem 5" descr="desenho-menina02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068960"/>
            <a:ext cx="954196" cy="1368000"/>
          </a:xfrm>
          <a:prstGeom prst="rect">
            <a:avLst/>
          </a:prstGeom>
        </p:spPr>
      </p:pic>
      <p:pic>
        <p:nvPicPr>
          <p:cNvPr id="7" name="Imagem 6" descr="desenho-menino01.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1340768"/>
            <a:ext cx="1061050" cy="1260000"/>
          </a:xfrm>
          <a:prstGeom prst="rect">
            <a:avLst/>
          </a:prstGeom>
        </p:spPr>
      </p:pic>
      <p:pic>
        <p:nvPicPr>
          <p:cNvPr id="8" name="Imagem 7" descr="desenho-menino03.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708920"/>
            <a:ext cx="1077099" cy="1260000"/>
          </a:xfrm>
          <a:prstGeom prst="rect">
            <a:avLst/>
          </a:prstGeom>
        </p:spPr>
      </p:pic>
      <p:pic>
        <p:nvPicPr>
          <p:cNvPr id="9" name="Imagem 8" descr="desenho-menino03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797152"/>
            <a:ext cx="1547088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110</Words>
  <Application>Microsoft Office PowerPoint</Application>
  <PresentationFormat>Apresentação na tela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labebmou10</cp:lastModifiedBy>
  <cp:revision>23</cp:revision>
  <dcterms:created xsi:type="dcterms:W3CDTF">2025-05-08T13:34:07Z</dcterms:created>
  <dcterms:modified xsi:type="dcterms:W3CDTF">2025-06-05T14:27:18Z</dcterms:modified>
</cp:coreProperties>
</file>