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919A-C1F5-4B89-8AA1-2E13B1E32C19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18152-0E34-4602-B14C-837407A56A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8152-0E34-4602-B14C-837407A56A4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18152-0E34-4602-B14C-837407A56A4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5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 Estudante: Arthur e Lucas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</a:t>
            </a:r>
            <a:r>
              <a:rPr lang="pt-BR" sz="2000" dirty="0" err="1" smtClean="0">
                <a:latin typeface="Comic Sans MS" pitchFamily="66" charset="0"/>
              </a:rPr>
              <a:t>fe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  </a:t>
            </a:r>
            <a:r>
              <a:rPr lang="pt-BR" dirty="0" err="1" smtClean="0">
                <a:latin typeface="Comic Sans MS" pitchFamily="66" charset="0"/>
              </a:rPr>
              <a:t>duda</a:t>
            </a:r>
            <a:r>
              <a:rPr lang="pt-BR" dirty="0" smtClean="0">
                <a:latin typeface="Comic Sans MS" pitchFamily="66" charset="0"/>
              </a:rPr>
              <a:t> estava </a:t>
            </a:r>
            <a:r>
              <a:rPr lang="pt-BR" dirty="0" err="1" smtClean="0">
                <a:latin typeface="Comic Sans MS" pitchFamily="66" charset="0"/>
              </a:rPr>
              <a:t>tomamdo</a:t>
            </a:r>
            <a:r>
              <a:rPr lang="pt-BR" dirty="0" smtClean="0">
                <a:latin typeface="Comic Sans MS" pitchFamily="66" charset="0"/>
              </a:rPr>
              <a:t> sorvete</a:t>
            </a:r>
            <a:r>
              <a:rPr lang="pt-BR" dirty="0" smtClean="0">
                <a:latin typeface="Comic Sans MS" pitchFamily="66" charset="0"/>
              </a:rPr>
              <a:t>                          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02:</a:t>
            </a:r>
            <a:r>
              <a:rPr lang="pt-BR" dirty="0" err="1" smtClean="0">
                <a:latin typeface="Comic Sans MS" pitchFamily="66" charset="0"/>
              </a:rPr>
              <a:t>alice</a:t>
            </a:r>
            <a:r>
              <a:rPr lang="pt-BR" dirty="0" smtClean="0">
                <a:latin typeface="Comic Sans MS" pitchFamily="66" charset="0"/>
              </a:rPr>
              <a:t> estava </a:t>
            </a:r>
            <a:r>
              <a:rPr lang="pt-BR" dirty="0" err="1" smtClean="0">
                <a:latin typeface="Comic Sans MS" pitchFamily="66" charset="0"/>
              </a:rPr>
              <a:t>brimcamdo</a:t>
            </a: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</a:t>
            </a:r>
            <a:r>
              <a:rPr lang="pt-BR" dirty="0" smtClean="0">
                <a:latin typeface="Comic Sans MS" pitchFamily="66" charset="0"/>
              </a:rPr>
              <a:t>03: </a:t>
            </a:r>
            <a:r>
              <a:rPr lang="pt-BR" dirty="0" err="1" smtClean="0">
                <a:latin typeface="Comic Sans MS" pitchFamily="66" charset="0"/>
              </a:rPr>
              <a:t>davi</a:t>
            </a:r>
            <a:r>
              <a:rPr lang="pt-BR" dirty="0" smtClean="0">
                <a:latin typeface="Comic Sans MS" pitchFamily="66" charset="0"/>
              </a:rPr>
              <a:t> estava </a:t>
            </a:r>
            <a:r>
              <a:rPr lang="pt-BR" dirty="0" err="1" smtClean="0">
                <a:latin typeface="Comic Sans MS" pitchFamily="66" charset="0"/>
              </a:rPr>
              <a:t>jogomdo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err="1" smtClean="0">
                <a:latin typeface="Comic Sans MS" pitchFamily="66" charset="0"/>
              </a:rPr>
              <a:t>futibom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792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1556792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1484784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792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456396" y="2708920"/>
            <a:ext cx="730156" cy="1008112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563888" y="2852936"/>
            <a:ext cx="1060585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203848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4375" cy="5877271"/>
          </a:xfrm>
          <a:prstGeom prst="rect">
            <a:avLst/>
          </a:prstGeom>
          <a:noFill/>
        </p:spPr>
      </p:pic>
      <p:sp>
        <p:nvSpPr>
          <p:cNvPr id="12" name="Texto explicativo retangular com cantos arredondados 11"/>
          <p:cNvSpPr/>
          <p:nvPr/>
        </p:nvSpPr>
        <p:spPr>
          <a:xfrm>
            <a:off x="7020272" y="3933056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4375" cy="5877271"/>
          </a:xfrm>
          <a:prstGeom prst="rect">
            <a:avLst/>
          </a:prstGeom>
          <a:noFill/>
        </p:spPr>
      </p:pic>
      <p:pic>
        <p:nvPicPr>
          <p:cNvPr id="4" name="Imagem 3" descr="desenho-menino03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1547088" cy="1260000"/>
          </a:xfrm>
          <a:prstGeom prst="rect">
            <a:avLst/>
          </a:prstGeom>
        </p:spPr>
      </p:pic>
      <p:pic>
        <p:nvPicPr>
          <p:cNvPr id="5" name="Imagem 4" descr="desenho-menino03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437112"/>
            <a:ext cx="1077099" cy="1260000"/>
          </a:xfrm>
          <a:prstGeom prst="rect">
            <a:avLst/>
          </a:prstGeom>
        </p:spPr>
      </p:pic>
      <p:pic>
        <p:nvPicPr>
          <p:cNvPr id="6" name="Imagem 5" descr="desenho-menino03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077072"/>
            <a:ext cx="1016823" cy="1368000"/>
          </a:xfrm>
          <a:prstGeom prst="rect">
            <a:avLst/>
          </a:prstGeom>
        </p:spPr>
      </p:pic>
      <p:pic>
        <p:nvPicPr>
          <p:cNvPr id="7" name="Imagem 6" descr="desenho-menino02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221088"/>
            <a:ext cx="1054290" cy="1368000"/>
          </a:xfrm>
          <a:prstGeom prst="rect">
            <a:avLst/>
          </a:prstGeom>
        </p:spPr>
      </p:pic>
      <p:pic>
        <p:nvPicPr>
          <p:cNvPr id="9" name="Imagem 8" descr="desenho-menino01.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3284984"/>
            <a:ext cx="1061050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85</Words>
  <Application>Microsoft Office PowerPoint</Application>
  <PresentationFormat>Apresentação na tela (4:3)</PresentationFormat>
  <Paragraphs>24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labebmou06</cp:lastModifiedBy>
  <cp:revision>22</cp:revision>
  <dcterms:created xsi:type="dcterms:W3CDTF">2025-05-08T13:34:07Z</dcterms:created>
  <dcterms:modified xsi:type="dcterms:W3CDTF">2025-06-05T14:27:49Z</dcterms:modified>
</cp:coreProperties>
</file>