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945F-F240-45C8-BAED-0F3C1CB22F20}" type="datetimeFigureOut">
              <a:rPr lang="pt-BR" smtClean="0"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57C7-92C5-4C8D-AE6E-183F584213F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945F-F240-45C8-BAED-0F3C1CB22F20}" type="datetimeFigureOut">
              <a:rPr lang="pt-BR" smtClean="0"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57C7-92C5-4C8D-AE6E-183F584213F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945F-F240-45C8-BAED-0F3C1CB22F20}" type="datetimeFigureOut">
              <a:rPr lang="pt-BR" smtClean="0"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57C7-92C5-4C8D-AE6E-183F584213F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945F-F240-45C8-BAED-0F3C1CB22F20}" type="datetimeFigureOut">
              <a:rPr lang="pt-BR" smtClean="0"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57C7-92C5-4C8D-AE6E-183F584213F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945F-F240-45C8-BAED-0F3C1CB22F20}" type="datetimeFigureOut">
              <a:rPr lang="pt-BR" smtClean="0"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57C7-92C5-4C8D-AE6E-183F584213F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945F-F240-45C8-BAED-0F3C1CB22F20}" type="datetimeFigureOut">
              <a:rPr lang="pt-BR" smtClean="0"/>
              <a:t>05/06/2025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57C7-92C5-4C8D-AE6E-183F584213F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945F-F240-45C8-BAED-0F3C1CB22F20}" type="datetimeFigureOut">
              <a:rPr lang="pt-BR" smtClean="0"/>
              <a:t>05/06/2025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57C7-92C5-4C8D-AE6E-183F584213F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945F-F240-45C8-BAED-0F3C1CB22F20}" type="datetimeFigureOut">
              <a:rPr lang="pt-BR" smtClean="0"/>
              <a:t>05/06/2025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57C7-92C5-4C8D-AE6E-183F584213F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945F-F240-45C8-BAED-0F3C1CB22F20}" type="datetimeFigureOut">
              <a:rPr lang="pt-BR" smtClean="0"/>
              <a:t>05/06/2025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57C7-92C5-4C8D-AE6E-183F584213F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945F-F240-45C8-BAED-0F3C1CB22F20}" type="datetimeFigureOut">
              <a:rPr lang="pt-BR" smtClean="0"/>
              <a:t>05/06/2025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57C7-92C5-4C8D-AE6E-183F584213F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945F-F240-45C8-BAED-0F3C1CB22F20}" type="datetimeFigureOut">
              <a:rPr lang="pt-BR" smtClean="0"/>
              <a:t>05/06/2025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57C7-92C5-4C8D-AE6E-183F584213F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3945F-F240-45C8-BAED-0F3C1CB22F20}" type="datetimeFigureOut">
              <a:rPr lang="pt-BR" smtClean="0"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B57C7-92C5-4C8D-AE6E-183F584213F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4307178" y="1775066"/>
            <a:ext cx="6264696" cy="3523892"/>
          </a:xfrm>
          <a:prstGeom prst="rect">
            <a:avLst/>
          </a:prstGeom>
        </p:spPr>
      </p:pic>
      <p:pic>
        <p:nvPicPr>
          <p:cNvPr id="5" name="Imagem 4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665721" y="1783612"/>
            <a:ext cx="6264000" cy="352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665721" y="1703602"/>
            <a:ext cx="6264000" cy="3523500"/>
          </a:xfrm>
          <a:prstGeom prst="rect">
            <a:avLst/>
          </a:prstGeom>
        </p:spPr>
      </p:pic>
      <p:pic>
        <p:nvPicPr>
          <p:cNvPr id="3" name="Imagem 2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302830" y="1702906"/>
            <a:ext cx="6264000" cy="352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4307722" y="1703602"/>
            <a:ext cx="6264000" cy="3523500"/>
          </a:xfrm>
          <a:prstGeom prst="rect">
            <a:avLst/>
          </a:prstGeom>
        </p:spPr>
      </p:pic>
      <p:pic>
        <p:nvPicPr>
          <p:cNvPr id="3" name="Imagem 2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660831" y="1702907"/>
            <a:ext cx="6264000" cy="352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4302830" y="1702907"/>
            <a:ext cx="6264000" cy="3523500"/>
          </a:xfrm>
          <a:prstGeom prst="rect">
            <a:avLst/>
          </a:prstGeom>
        </p:spPr>
      </p:pic>
      <p:pic>
        <p:nvPicPr>
          <p:cNvPr id="3" name="Imagem 2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737729" y="1702906"/>
            <a:ext cx="6264000" cy="352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4307722" y="1702906"/>
            <a:ext cx="6264000" cy="3523500"/>
          </a:xfrm>
          <a:prstGeom prst="rect">
            <a:avLst/>
          </a:prstGeom>
        </p:spPr>
      </p:pic>
      <p:pic>
        <p:nvPicPr>
          <p:cNvPr id="3" name="Imagem 2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665721" y="1702906"/>
            <a:ext cx="6264000" cy="352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665721" y="1702906"/>
            <a:ext cx="6264000" cy="3523500"/>
          </a:xfrm>
          <a:prstGeom prst="rect">
            <a:avLst/>
          </a:prstGeom>
        </p:spPr>
      </p:pic>
      <p:pic>
        <p:nvPicPr>
          <p:cNvPr id="3" name="Imagem 2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307722" y="1702906"/>
            <a:ext cx="6264000" cy="352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0</Words>
  <Application>Microsoft Office PowerPoint</Application>
  <PresentationFormat>Papel A4 (210 x 297 mm)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 do Office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228581</dc:creator>
  <cp:lastModifiedBy>228581</cp:lastModifiedBy>
  <cp:revision>17</cp:revision>
  <dcterms:created xsi:type="dcterms:W3CDTF">2025-06-05T13:41:17Z</dcterms:created>
  <dcterms:modified xsi:type="dcterms:W3CDTF">2025-06-05T16:29:15Z</dcterms:modified>
</cp:coreProperties>
</file>